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13" r:id="rId4"/>
    <p:sldMasterId id="214748371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awssupport/latest/user/trusted-advisor.html"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AmazonCloudWatch/latest/monitoring/WhatIsCloudWatch.html"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inspector/latest/user/what-is-inspector.html"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guardduty/latest/ug/what-is-guardduty.html"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waf/latest/developerguide/shield-chapter.html"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config/latest/developerguide/WhatIsConfig.html"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systems-manager/latest/userguide/what-is-systems-manager.html"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AWSCloudFormation/latest/UserGuide/Welcome.html"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sns/latest/dg/welcome.html"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step-functions/latest/dg/welcome.html"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lambda/latest/dg/welcome.html"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ceb135c596_1_531: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3" name="Google Shape;583;g2ceb135c596_1_531: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marR="0" rtl="0" algn="l">
              <a:spcBef>
                <a:spcPts val="0"/>
              </a:spcBef>
              <a:spcAft>
                <a:spcPts val="0"/>
              </a:spcAft>
              <a:buClr>
                <a:srgbClr val="000000"/>
              </a:buClr>
              <a:buSzPts val="1100"/>
              <a:buFont typeface="Calibri"/>
              <a:buNone/>
            </a:pPr>
            <a:r>
              <a:rPr lang="en" sz="1200">
                <a:solidFill>
                  <a:srgbClr val="000000"/>
                </a:solidFill>
                <a:latin typeface="Calibri"/>
                <a:ea typeface="Calibri"/>
                <a:cs typeface="Calibri"/>
                <a:sym typeface="Calibri"/>
              </a:rPr>
              <a:t>Welcome to the Responding to and Managing an Incident module.</a:t>
            </a:r>
            <a:endParaRPr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ceb135c596_1_647: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3" name="Google Shape;663;g2ceb135c596_1_647: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b="0" i="0" lang="en" sz="1200">
                <a:solidFill>
                  <a:srgbClr val="000000"/>
                </a:solidFill>
                <a:latin typeface="Calibri"/>
                <a:ea typeface="Calibri"/>
                <a:cs typeface="Calibri"/>
                <a:sym typeface="Calibri"/>
              </a:rPr>
              <a:t>The AWS Trusted Advisor service draws upon best practices learned from serving hundreds of thousands of AWS customers. Trusted Advisor inspects your AWS environment, and then makes recommendations when opportunities exist to improve performance and help close security gaps.</a:t>
            </a:r>
            <a:endParaRPr sz="1200"/>
          </a:p>
          <a:p>
            <a:pPr indent="0" lvl="0" marL="0" rtl="0" algn="l">
              <a:spcBef>
                <a:spcPts val="0"/>
              </a:spcBef>
              <a:spcAft>
                <a:spcPts val="0"/>
              </a:spcAft>
              <a:buNone/>
            </a:pPr>
            <a:r>
              <a:t/>
            </a:r>
            <a:endParaRPr b="0" i="0" sz="1200">
              <a:solidFill>
                <a:srgbClr val="000000"/>
              </a:solidFill>
              <a:latin typeface="Calibri"/>
              <a:ea typeface="Calibri"/>
              <a:cs typeface="Calibri"/>
              <a:sym typeface="Calibri"/>
            </a:endParaRPr>
          </a:p>
          <a:p>
            <a:pPr indent="0" lvl="0" marL="0" rtl="0" algn="l">
              <a:spcBef>
                <a:spcPts val="0"/>
              </a:spcBef>
              <a:spcAft>
                <a:spcPts val="0"/>
              </a:spcAft>
              <a:buNone/>
            </a:pPr>
            <a:r>
              <a:rPr b="0" i="0" lang="en" sz="1200">
                <a:solidFill>
                  <a:srgbClr val="000000"/>
                </a:solidFill>
                <a:latin typeface="Calibri"/>
                <a:ea typeface="Calibri"/>
                <a:cs typeface="Calibri"/>
                <a:sym typeface="Calibri"/>
              </a:rPr>
              <a:t>If you have an AWS Basic Support or Developer Support plan, you can use the AWS Management Console to access core security checks and all checks for service quotas. If you have a Business, Enterprise On-Ramp, or Enterprise Support plan, you can use the console, AWS Support API, and AWS Command Line Interface (AWS CLI) to access all checks, including cost optimization, security, fault tolerance, performance, and service quotas.</a:t>
            </a:r>
            <a:endParaRPr sz="1200"/>
          </a:p>
          <a:p>
            <a:pPr indent="0" lvl="0" marL="0" rtl="0" algn="l">
              <a:spcBef>
                <a:spcPts val="0"/>
              </a:spcBef>
              <a:spcAft>
                <a:spcPts val="0"/>
              </a:spcAft>
              <a:buNone/>
            </a:pPr>
            <a:r>
              <a:t/>
            </a:r>
            <a:endParaRPr b="0" i="0" sz="1200">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100"/>
              <a:buFont typeface="Calibri"/>
              <a:buNone/>
            </a:pPr>
            <a:r>
              <a:rPr b="0" i="0" lang="en" sz="1200">
                <a:solidFill>
                  <a:srgbClr val="000000"/>
                </a:solidFill>
                <a:latin typeface="Calibri"/>
                <a:ea typeface="Calibri"/>
                <a:cs typeface="Calibri"/>
                <a:sym typeface="Calibri"/>
              </a:rPr>
              <a:t>You also can use Amazon EventBridge to monitor the status of Trusted Advisor checks.</a:t>
            </a:r>
            <a:endParaRPr sz="1200"/>
          </a:p>
          <a:p>
            <a:pPr indent="0" lvl="0" marL="0" rtl="0" algn="l">
              <a:spcBef>
                <a:spcPts val="0"/>
              </a:spcBef>
              <a:spcAft>
                <a:spcPts val="0"/>
              </a:spcAft>
              <a:buNone/>
            </a:pPr>
            <a:r>
              <a:t/>
            </a:r>
            <a:endParaRPr b="0" i="0" sz="1200">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100"/>
              <a:buFont typeface="Calibri"/>
              <a:buNone/>
            </a:pPr>
            <a:r>
              <a:rPr lang="en" sz="1200">
                <a:solidFill>
                  <a:srgbClr val="000000"/>
                </a:solidFill>
                <a:latin typeface="Calibri"/>
                <a:ea typeface="Calibri"/>
                <a:cs typeface="Calibri"/>
                <a:sym typeface="Calibri"/>
              </a:rPr>
              <a:t>For more information, see AWS Trusted Advisor in the </a:t>
            </a:r>
            <a:r>
              <a:rPr i="1" lang="en" sz="1200">
                <a:solidFill>
                  <a:srgbClr val="000000"/>
                </a:solidFill>
                <a:latin typeface="Calibri"/>
                <a:ea typeface="Calibri"/>
                <a:cs typeface="Calibri"/>
                <a:sym typeface="Calibri"/>
              </a:rPr>
              <a:t>AWS Support User Guide</a:t>
            </a:r>
            <a:r>
              <a:rPr lang="en" sz="1200">
                <a:solidFill>
                  <a:srgbClr val="000000"/>
                </a:solidFill>
                <a:latin typeface="Calibri"/>
                <a:ea typeface="Calibri"/>
                <a:cs typeface="Calibri"/>
                <a:sym typeface="Calibri"/>
              </a:rPr>
              <a:t> at </a:t>
            </a:r>
            <a:r>
              <a:rPr lang="en" sz="1200" u="sng">
                <a:solidFill>
                  <a:schemeClr val="hlink"/>
                </a:solidFill>
                <a:latin typeface="Calibri"/>
                <a:ea typeface="Calibri"/>
                <a:cs typeface="Calibri"/>
                <a:sym typeface="Calibri"/>
                <a:hlinkClick r:id="rId2"/>
              </a:rPr>
              <a:t>https://docs.aws.amazon.com/awssupport/latest/user/trusted-advisor.html</a:t>
            </a:r>
            <a:r>
              <a:rPr lang="en" sz="1200">
                <a:solidFill>
                  <a:srgbClr val="000000"/>
                </a:solidFill>
                <a:latin typeface="Calibri"/>
                <a:ea typeface="Calibri"/>
                <a:cs typeface="Calibri"/>
                <a:sym typeface="Calibri"/>
              </a:rPr>
              <a:t>.</a:t>
            </a: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ceb135c596_1_655: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2" name="Google Shape;672;g2ceb135c596_1_655: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b="0" i="0" lang="en" sz="1200">
                <a:solidFill>
                  <a:srgbClr val="000000"/>
                </a:solidFill>
                <a:latin typeface="Calibri"/>
                <a:ea typeface="Calibri"/>
                <a:cs typeface="Calibri"/>
                <a:sym typeface="Calibri"/>
              </a:rPr>
              <a:t>Amazon CloudWatch provides a reliable, scalable, and flexible monitoring solution that you can start using within minutes. By using this service, you don't need to set up, manage, and scale your own monitoring systems and infrastructure.</a:t>
            </a:r>
            <a:endParaRPr sz="1200"/>
          </a:p>
          <a:p>
            <a:pPr indent="0" lvl="0" marL="0" rtl="0" algn="l">
              <a:spcBef>
                <a:spcPts val="0"/>
              </a:spcBef>
              <a:spcAft>
                <a:spcPts val="0"/>
              </a:spcAft>
              <a:buNone/>
            </a:pPr>
            <a:r>
              <a:t/>
            </a:r>
            <a:endParaRPr b="0" i="0" sz="1200">
              <a:solidFill>
                <a:srgbClr val="000000"/>
              </a:solidFill>
              <a:latin typeface="Calibri"/>
              <a:ea typeface="Calibri"/>
              <a:cs typeface="Calibri"/>
              <a:sym typeface="Calibri"/>
            </a:endParaRPr>
          </a:p>
          <a:p>
            <a:pPr indent="0" lvl="0" marL="0" rtl="0" algn="l">
              <a:spcBef>
                <a:spcPts val="0"/>
              </a:spcBef>
              <a:spcAft>
                <a:spcPts val="0"/>
              </a:spcAft>
              <a:buNone/>
            </a:pPr>
            <a:r>
              <a:rPr b="0" i="0" lang="en" sz="1200" u="none" strike="noStrike">
                <a:solidFill>
                  <a:srgbClr val="000000"/>
                </a:solidFill>
                <a:latin typeface="Calibri"/>
                <a:ea typeface="Calibri"/>
                <a:cs typeface="Calibri"/>
                <a:sym typeface="Calibri"/>
              </a:rPr>
              <a:t>The CloudWatch console home page automatically displays metrics about every AWS service that you use. You can additionally create custom dashboards to display metrics about your custom applications and display custom collections of metrics that you choose.</a:t>
            </a:r>
            <a:endParaRPr sz="1200"/>
          </a:p>
          <a:p>
            <a:pPr indent="0" lvl="0" marL="0" rtl="0" algn="l">
              <a:spcBef>
                <a:spcPts val="0"/>
              </a:spcBef>
              <a:spcAft>
                <a:spcPts val="0"/>
              </a:spcAft>
              <a:buNone/>
            </a:pPr>
            <a:r>
              <a:t/>
            </a:r>
            <a:endParaRPr b="0" i="0" sz="1200" u="none" strike="noStrike">
              <a:solidFill>
                <a:srgbClr val="000000"/>
              </a:solidFill>
              <a:latin typeface="Calibri"/>
              <a:ea typeface="Calibri"/>
              <a:cs typeface="Calibri"/>
              <a:sym typeface="Calibri"/>
            </a:endParaRPr>
          </a:p>
          <a:p>
            <a:pPr indent="0" lvl="0" marL="0" rtl="0" algn="l">
              <a:spcBef>
                <a:spcPts val="0"/>
              </a:spcBef>
              <a:spcAft>
                <a:spcPts val="0"/>
              </a:spcAft>
              <a:buNone/>
            </a:pPr>
            <a:r>
              <a:rPr b="0" i="0" lang="en" sz="1200" u="none" strike="noStrike">
                <a:solidFill>
                  <a:srgbClr val="000000"/>
                </a:solidFill>
                <a:latin typeface="Calibri"/>
                <a:ea typeface="Calibri"/>
                <a:cs typeface="Calibri"/>
                <a:sym typeface="Calibri"/>
              </a:rPr>
              <a:t>You can create alarms that watch metrics and send notifications or automatically make changes to the resources you are monitoring when a threshold is breached.</a:t>
            </a:r>
            <a:endParaRPr sz="1200"/>
          </a:p>
          <a:p>
            <a:pPr indent="0" lvl="0" marL="0" rtl="0" algn="l">
              <a:spcBef>
                <a:spcPts val="0"/>
              </a:spcBef>
              <a:spcAft>
                <a:spcPts val="0"/>
              </a:spcAft>
              <a:buNone/>
            </a:pPr>
            <a:r>
              <a:t/>
            </a:r>
            <a:endParaRPr b="0" i="0" sz="1200" u="none" strike="noStrike">
              <a:solidFill>
                <a:srgbClr val="000000"/>
              </a:solidFill>
              <a:latin typeface="Calibri"/>
              <a:ea typeface="Calibri"/>
              <a:cs typeface="Calibri"/>
              <a:sym typeface="Calibri"/>
            </a:endParaRPr>
          </a:p>
          <a:p>
            <a:pPr indent="0" lvl="0" marL="0" rtl="0" algn="l">
              <a:spcBef>
                <a:spcPts val="0"/>
              </a:spcBef>
              <a:spcAft>
                <a:spcPts val="0"/>
              </a:spcAft>
              <a:buNone/>
            </a:pPr>
            <a:r>
              <a:rPr b="0" i="0" lang="en" sz="1200" u="none" strike="noStrike">
                <a:solidFill>
                  <a:srgbClr val="000000"/>
                </a:solidFill>
                <a:latin typeface="Calibri"/>
                <a:ea typeface="Calibri"/>
                <a:cs typeface="Calibri"/>
                <a:sym typeface="Calibri"/>
              </a:rPr>
              <a:t>With CloudWatch, you gain system-wide visibility into resource utilization, application performance, and operational health.</a:t>
            </a:r>
            <a:endParaRPr sz="1200"/>
          </a:p>
          <a:p>
            <a:pPr indent="0" lvl="0" marL="0" rtl="0" algn="l">
              <a:spcBef>
                <a:spcPts val="0"/>
              </a:spcBef>
              <a:spcAft>
                <a:spcPts val="0"/>
              </a:spcAft>
              <a:buNone/>
            </a:pPr>
            <a:r>
              <a:t/>
            </a:r>
            <a:endParaRPr b="0" i="0" sz="1200">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100"/>
              <a:buFont typeface="Calibri"/>
              <a:buNone/>
            </a:pPr>
            <a:r>
              <a:rPr lang="en" sz="1200">
                <a:solidFill>
                  <a:srgbClr val="000000"/>
                </a:solidFill>
                <a:latin typeface="Calibri"/>
                <a:ea typeface="Calibri"/>
                <a:cs typeface="Calibri"/>
                <a:sym typeface="Calibri"/>
              </a:rPr>
              <a:t>For more information, see the </a:t>
            </a:r>
            <a:r>
              <a:rPr i="1" lang="en" sz="1200">
                <a:solidFill>
                  <a:srgbClr val="000000"/>
                </a:solidFill>
                <a:latin typeface="Calibri"/>
                <a:ea typeface="Calibri"/>
                <a:cs typeface="Calibri"/>
                <a:sym typeface="Calibri"/>
              </a:rPr>
              <a:t>Amazon CloudWatch User Guide </a:t>
            </a:r>
            <a:r>
              <a:rPr lang="en" sz="1200">
                <a:solidFill>
                  <a:srgbClr val="000000"/>
                </a:solidFill>
                <a:latin typeface="Calibri"/>
                <a:ea typeface="Calibri"/>
                <a:cs typeface="Calibri"/>
                <a:sym typeface="Calibri"/>
              </a:rPr>
              <a:t>at </a:t>
            </a:r>
            <a:r>
              <a:rPr lang="en" sz="1200" u="sng">
                <a:solidFill>
                  <a:schemeClr val="hlink"/>
                </a:solidFill>
                <a:latin typeface="Calibri"/>
                <a:ea typeface="Calibri"/>
                <a:cs typeface="Calibri"/>
                <a:sym typeface="Calibri"/>
                <a:hlinkClick r:id="rId2"/>
              </a:rPr>
              <a:t>https://docs.aws.amazon.com/AmazonCloudWatch/latest/monitoring/WhatIsCloudWatch.html</a:t>
            </a:r>
            <a:r>
              <a:rPr lang="en" sz="1200">
                <a:solidFill>
                  <a:srgbClr val="000000"/>
                </a:solidFill>
                <a:latin typeface="Calibri"/>
                <a:ea typeface="Calibri"/>
                <a:cs typeface="Calibri"/>
                <a:sym typeface="Calibri"/>
              </a:rPr>
              <a:t>.</a:t>
            </a:r>
            <a:endParaRPr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ceb135c596_1_663: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1" name="Google Shape;681;g2ceb135c596_1_663: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marR="0" rtl="0" algn="l">
              <a:spcBef>
                <a:spcPts val="0"/>
              </a:spcBef>
              <a:spcAft>
                <a:spcPts val="0"/>
              </a:spcAft>
              <a:buClr>
                <a:srgbClr val="000000"/>
              </a:buClr>
              <a:buSzPts val="1100"/>
              <a:buFont typeface="Calibri"/>
              <a:buNone/>
            </a:pPr>
            <a:r>
              <a:rPr b="0" i="0" lang="en" sz="1200">
                <a:solidFill>
                  <a:srgbClr val="000000"/>
                </a:solidFill>
                <a:latin typeface="Calibri"/>
                <a:ea typeface="Calibri"/>
                <a:cs typeface="Calibri"/>
                <a:sym typeface="Calibri"/>
              </a:rPr>
              <a:t>Amazon Inspector is a vulnerability management service that continuously scans your AWS workloads for vulnerabilities. Amazon Inspector automatically discovers and scans Amazon Elastic Compute Cloud (Amazon EC2) instances and container images that reside in Amazon Elastic Container Registry (Amazon ECR) for software vulnerabilities and unintended network exposure.</a:t>
            </a:r>
            <a:endParaRPr sz="1200"/>
          </a:p>
          <a:p>
            <a:pPr indent="0" lvl="0" marL="0" rtl="0" algn="l">
              <a:spcBef>
                <a:spcPts val="0"/>
              </a:spcBef>
              <a:spcAft>
                <a:spcPts val="0"/>
              </a:spcAft>
              <a:buNone/>
            </a:pPr>
            <a:r>
              <a:t/>
            </a:r>
            <a:endParaRPr sz="1200">
              <a:solidFill>
                <a:srgbClr val="000000"/>
              </a:solidFill>
              <a:latin typeface="Calibri"/>
              <a:ea typeface="Calibri"/>
              <a:cs typeface="Calibri"/>
              <a:sym typeface="Calibri"/>
            </a:endParaRPr>
          </a:p>
          <a:p>
            <a:pPr indent="0" lvl="0" marL="0" rtl="0" algn="l">
              <a:spcBef>
                <a:spcPts val="0"/>
              </a:spcBef>
              <a:spcAft>
                <a:spcPts val="0"/>
              </a:spcAft>
              <a:buNone/>
            </a:pPr>
            <a:r>
              <a:rPr b="0" i="0" lang="en" sz="1200" u="none" strike="noStrike">
                <a:solidFill>
                  <a:srgbClr val="000000"/>
                </a:solidFill>
                <a:latin typeface="Calibri"/>
                <a:ea typeface="Calibri"/>
                <a:cs typeface="Calibri"/>
                <a:sym typeface="Calibri"/>
              </a:rPr>
              <a:t>When Amazon Inspector discovers a software vulnerability or network issue, the service creates a finding. A </a:t>
            </a:r>
            <a:r>
              <a:rPr b="0" i="1" lang="en" sz="1200" u="none" strike="noStrike">
                <a:solidFill>
                  <a:srgbClr val="000000"/>
                </a:solidFill>
                <a:latin typeface="Calibri"/>
                <a:ea typeface="Calibri"/>
                <a:cs typeface="Calibri"/>
                <a:sym typeface="Calibri"/>
              </a:rPr>
              <a:t>finding</a:t>
            </a:r>
            <a:r>
              <a:rPr b="0" i="0" lang="en" sz="1200" u="none" strike="noStrike">
                <a:solidFill>
                  <a:srgbClr val="000000"/>
                </a:solidFill>
                <a:latin typeface="Calibri"/>
                <a:ea typeface="Calibri"/>
                <a:cs typeface="Calibri"/>
                <a:sym typeface="Calibri"/>
              </a:rPr>
              <a:t> describes the vulnerability, identifies the affected resource, rates the severity of the vulnerability, and provides remediation guidance.</a:t>
            </a:r>
            <a:endParaRPr sz="1200"/>
          </a:p>
          <a:p>
            <a:pPr indent="0" lvl="0" marL="0" rtl="0" algn="l">
              <a:spcBef>
                <a:spcPts val="0"/>
              </a:spcBef>
              <a:spcAft>
                <a:spcPts val="0"/>
              </a:spcAft>
              <a:buNone/>
            </a:pPr>
            <a:r>
              <a:t/>
            </a:r>
            <a:endParaRPr sz="1200">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100"/>
              <a:buFont typeface="Calibri"/>
              <a:buNone/>
            </a:pPr>
            <a:r>
              <a:rPr lang="en" sz="1200">
                <a:solidFill>
                  <a:srgbClr val="000000"/>
                </a:solidFill>
                <a:latin typeface="Calibri"/>
                <a:ea typeface="Calibri"/>
                <a:cs typeface="Calibri"/>
                <a:sym typeface="Calibri"/>
              </a:rPr>
              <a:t>For more information, see the </a:t>
            </a:r>
            <a:r>
              <a:rPr i="1" lang="en" sz="1200">
                <a:solidFill>
                  <a:srgbClr val="000000"/>
                </a:solidFill>
                <a:latin typeface="Calibri"/>
                <a:ea typeface="Calibri"/>
                <a:cs typeface="Calibri"/>
                <a:sym typeface="Calibri"/>
              </a:rPr>
              <a:t>Amazon Inspector User Guide</a:t>
            </a:r>
            <a:r>
              <a:rPr lang="en" sz="1200">
                <a:solidFill>
                  <a:srgbClr val="000000"/>
                </a:solidFill>
                <a:latin typeface="Calibri"/>
                <a:ea typeface="Calibri"/>
                <a:cs typeface="Calibri"/>
                <a:sym typeface="Calibri"/>
              </a:rPr>
              <a:t> at </a:t>
            </a:r>
            <a:r>
              <a:rPr lang="en" sz="1200" u="sng">
                <a:solidFill>
                  <a:schemeClr val="hlink"/>
                </a:solidFill>
                <a:latin typeface="Calibri"/>
                <a:ea typeface="Calibri"/>
                <a:cs typeface="Calibri"/>
                <a:sym typeface="Calibri"/>
                <a:hlinkClick r:id="rId2"/>
              </a:rPr>
              <a:t>https://docs.aws.amazon.com/inspector/latest/user/what-is-inspector.html</a:t>
            </a:r>
            <a:r>
              <a:rPr lang="en" sz="1200">
                <a:solidFill>
                  <a:srgbClr val="000000"/>
                </a:solidFill>
                <a:latin typeface="Calibri"/>
                <a:ea typeface="Calibri"/>
                <a:cs typeface="Calibri"/>
                <a:sym typeface="Calibri"/>
              </a:rPr>
              <a:t>.</a:t>
            </a:r>
            <a:endParaRPr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2ceb135c596_1_671: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0" name="Google Shape;690;g2ceb135c596_1_671: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marR="0" rtl="0" algn="l">
              <a:spcBef>
                <a:spcPts val="0"/>
              </a:spcBef>
              <a:spcAft>
                <a:spcPts val="0"/>
              </a:spcAft>
              <a:buClr>
                <a:srgbClr val="000000"/>
              </a:buClr>
              <a:buSzPts val="1100"/>
              <a:buFont typeface="Calibri"/>
              <a:buNone/>
            </a:pPr>
            <a:r>
              <a:rPr b="0" i="0" lang="en" sz="1200">
                <a:solidFill>
                  <a:srgbClr val="000000"/>
                </a:solidFill>
                <a:latin typeface="Calibri"/>
                <a:ea typeface="Calibri"/>
                <a:cs typeface="Calibri"/>
                <a:sym typeface="Calibri"/>
              </a:rPr>
              <a:t>Amazon GuardDuty is a continuous security monitoring service. It can help to identify unexpected and potentially unauthorized or malicious activity in your AWS environment.</a:t>
            </a:r>
            <a:endParaRPr sz="1200"/>
          </a:p>
          <a:p>
            <a:pPr indent="0" lvl="0" marL="0" marR="0" rtl="0" algn="l">
              <a:spcBef>
                <a:spcPts val="0"/>
              </a:spcBef>
              <a:spcAft>
                <a:spcPts val="0"/>
              </a:spcAft>
              <a:buClr>
                <a:schemeClr val="dk1"/>
              </a:buClr>
              <a:buSzPts val="1100"/>
              <a:buFont typeface="Calibri"/>
              <a:buNone/>
            </a:pPr>
            <a:r>
              <a:t/>
            </a:r>
            <a:endParaRPr b="0" i="0" sz="1200">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100"/>
              <a:buFont typeface="Calibri"/>
              <a:buNone/>
            </a:pPr>
            <a:r>
              <a:rPr b="0" i="0" lang="en" sz="1200">
                <a:solidFill>
                  <a:srgbClr val="000000"/>
                </a:solidFill>
                <a:latin typeface="Calibri"/>
                <a:ea typeface="Calibri"/>
                <a:cs typeface="Calibri"/>
                <a:sym typeface="Calibri"/>
              </a:rPr>
              <a:t>The service uses threat intelligence feeds, such as lists of malicious IP addresses and domains, and machine learning to identify unexpected and potentially unauthorized and malicious activity within your AWS environment. This can include issues such as escalations of privileges, use of exposed credentials, or communication with malicious IP addresses or domains. For example, GuardDuty can detect compromised EC2 instances serving malware or mining bitcoin. The service also monitors AWS account access behavior for signs of compromise, such as unauthorized infrastructure deployments (for example, instances being deployed in a Region that has never been used) and unusual API calls (for example, a password policy change to reduce password strength).</a:t>
            </a:r>
            <a:endParaRPr sz="1200">
              <a:solidFill>
                <a:srgbClr val="000000"/>
              </a:solidFill>
              <a:latin typeface="Calibri"/>
              <a:ea typeface="Calibri"/>
              <a:cs typeface="Calibri"/>
              <a:sym typeface="Calibri"/>
            </a:endParaRPr>
          </a:p>
          <a:p>
            <a:pPr indent="0" lvl="0" marL="0" rtl="0" algn="l">
              <a:spcBef>
                <a:spcPts val="0"/>
              </a:spcBef>
              <a:spcAft>
                <a:spcPts val="0"/>
              </a:spcAft>
              <a:buNone/>
            </a:pPr>
            <a:r>
              <a:t/>
            </a:r>
            <a:endParaRPr sz="1200">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100"/>
              <a:buFont typeface="Calibri"/>
              <a:buNone/>
            </a:pPr>
            <a:r>
              <a:rPr lang="en" sz="1200">
                <a:solidFill>
                  <a:srgbClr val="000000"/>
                </a:solidFill>
                <a:latin typeface="Calibri"/>
                <a:ea typeface="Calibri"/>
                <a:cs typeface="Calibri"/>
                <a:sym typeface="Calibri"/>
              </a:rPr>
              <a:t>For more information, see the </a:t>
            </a:r>
            <a:r>
              <a:rPr i="1" lang="en" sz="1200">
                <a:solidFill>
                  <a:srgbClr val="000000"/>
                </a:solidFill>
                <a:latin typeface="Calibri"/>
                <a:ea typeface="Calibri"/>
                <a:cs typeface="Calibri"/>
                <a:sym typeface="Calibri"/>
              </a:rPr>
              <a:t>Amazon GuardDuty User Guide</a:t>
            </a:r>
            <a:r>
              <a:rPr lang="en" sz="1200">
                <a:solidFill>
                  <a:srgbClr val="000000"/>
                </a:solidFill>
                <a:latin typeface="Calibri"/>
                <a:ea typeface="Calibri"/>
                <a:cs typeface="Calibri"/>
                <a:sym typeface="Calibri"/>
              </a:rPr>
              <a:t> at </a:t>
            </a:r>
            <a:r>
              <a:rPr lang="en" sz="1200" u="sng">
                <a:solidFill>
                  <a:schemeClr val="hlink"/>
                </a:solidFill>
                <a:latin typeface="Calibri"/>
                <a:ea typeface="Calibri"/>
                <a:cs typeface="Calibri"/>
                <a:sym typeface="Calibri"/>
                <a:hlinkClick r:id="rId2"/>
              </a:rPr>
              <a:t>https://docs.aws.amazon.com/guardduty/latest/ug/what-is-guardduty.html</a:t>
            </a:r>
            <a:r>
              <a:rPr lang="en" sz="1200">
                <a:solidFill>
                  <a:srgbClr val="000000"/>
                </a:solidFill>
                <a:latin typeface="Calibri"/>
                <a:ea typeface="Calibri"/>
                <a:cs typeface="Calibri"/>
                <a:sym typeface="Calibri"/>
              </a:rPr>
              <a:t>.</a:t>
            </a:r>
            <a:endParaRPr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ceb135c596_1_679: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9" name="Google Shape;699;g2ceb135c596_1_679: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b="0" i="0" lang="en" sz="1200">
                <a:solidFill>
                  <a:srgbClr val="000000"/>
                </a:solidFill>
                <a:latin typeface="Calibri"/>
                <a:ea typeface="Calibri"/>
                <a:cs typeface="Calibri"/>
                <a:sym typeface="Calibri"/>
              </a:rPr>
              <a:t>AWS Shield helps protect an enterprise network against a distributed denial of service (DDoS) attack. A DDoS attack is a malicious attempt to disrupt the normal traffic of a targeted server, service, or network by overwhelming the target or its surrounding infrastructure with a flood of internet traffic. From a high level, a DDoS attack is like an unexpected traffic jam clogging up the highway, preventing regular traffic from arriving at its destination.</a:t>
            </a:r>
            <a:endParaRPr sz="1200"/>
          </a:p>
          <a:p>
            <a:pPr indent="0" lvl="0" marL="0" rtl="0" algn="l">
              <a:spcBef>
                <a:spcPts val="0"/>
              </a:spcBef>
              <a:spcAft>
                <a:spcPts val="0"/>
              </a:spcAft>
              <a:buNone/>
            </a:pPr>
            <a:r>
              <a:t/>
            </a:r>
            <a:endParaRPr b="0" i="0" sz="1200">
              <a:solidFill>
                <a:srgbClr val="000000"/>
              </a:solidFill>
              <a:latin typeface="Calibri"/>
              <a:ea typeface="Calibri"/>
              <a:cs typeface="Calibri"/>
              <a:sym typeface="Calibri"/>
            </a:endParaRPr>
          </a:p>
          <a:p>
            <a:pPr indent="0" lvl="0" marL="0" rtl="0" algn="l">
              <a:spcBef>
                <a:spcPts val="0"/>
              </a:spcBef>
              <a:spcAft>
                <a:spcPts val="0"/>
              </a:spcAft>
              <a:buNone/>
            </a:pPr>
            <a:r>
              <a:rPr b="0" i="0" lang="en" sz="1200">
                <a:solidFill>
                  <a:srgbClr val="000000"/>
                </a:solidFill>
                <a:latin typeface="Calibri"/>
                <a:ea typeface="Calibri"/>
                <a:cs typeface="Calibri"/>
                <a:sym typeface="Calibri"/>
              </a:rPr>
              <a:t>When you build your application on AWS, you receive automatic protection against common DDoS attacks. Additionally, you can use the AWS Shield Advanced managed threat protection service to improve your security posture with additional DDoS detection, mitigation, and response capabilities.</a:t>
            </a:r>
            <a:endParaRPr sz="1200"/>
          </a:p>
          <a:p>
            <a:pPr indent="0" lvl="0" marL="0" rtl="0" algn="l">
              <a:spcBef>
                <a:spcPts val="0"/>
              </a:spcBef>
              <a:spcAft>
                <a:spcPts val="0"/>
              </a:spcAft>
              <a:buNone/>
            </a:pPr>
            <a:r>
              <a:t/>
            </a:r>
            <a:endParaRPr b="0" i="0" sz="1200">
              <a:solidFill>
                <a:srgbClr val="000000"/>
              </a:solidFill>
              <a:latin typeface="Calibri"/>
              <a:ea typeface="Calibri"/>
              <a:cs typeface="Calibri"/>
              <a:sym typeface="Calibri"/>
            </a:endParaRPr>
          </a:p>
          <a:p>
            <a:pPr indent="0" lvl="0" marL="0" rtl="0" algn="l">
              <a:spcBef>
                <a:spcPts val="0"/>
              </a:spcBef>
              <a:spcAft>
                <a:spcPts val="0"/>
              </a:spcAft>
              <a:buNone/>
            </a:pPr>
            <a:r>
              <a:rPr lang="en" sz="1200">
                <a:solidFill>
                  <a:srgbClr val="000000"/>
                </a:solidFill>
                <a:latin typeface="Calibri"/>
                <a:ea typeface="Calibri"/>
                <a:cs typeface="Calibri"/>
                <a:sym typeface="Calibri"/>
              </a:rPr>
              <a:t>For more information, see AWS Shield in the </a:t>
            </a:r>
            <a:r>
              <a:rPr i="1" lang="en" sz="1200">
                <a:solidFill>
                  <a:srgbClr val="000000"/>
                </a:solidFill>
                <a:latin typeface="Calibri"/>
                <a:ea typeface="Calibri"/>
                <a:cs typeface="Calibri"/>
                <a:sym typeface="Calibri"/>
              </a:rPr>
              <a:t>AWS WAF, AWS Firewall Manager, and AWS Shield Advanced Developer Guide </a:t>
            </a:r>
            <a:r>
              <a:rPr lang="en" sz="1200">
                <a:solidFill>
                  <a:srgbClr val="000000"/>
                </a:solidFill>
                <a:latin typeface="Calibri"/>
                <a:ea typeface="Calibri"/>
                <a:cs typeface="Calibri"/>
                <a:sym typeface="Calibri"/>
              </a:rPr>
              <a:t>at </a:t>
            </a:r>
            <a:r>
              <a:rPr lang="en" sz="1200" u="sng">
                <a:solidFill>
                  <a:schemeClr val="hlink"/>
                </a:solidFill>
                <a:latin typeface="Calibri"/>
                <a:ea typeface="Calibri"/>
                <a:cs typeface="Calibri"/>
                <a:sym typeface="Calibri"/>
                <a:hlinkClick r:id="rId2"/>
              </a:rPr>
              <a:t>https://docs.aws.amazon.com/waf/latest/developerguide/shield-chapter.html</a:t>
            </a:r>
            <a:r>
              <a:rPr lang="en" sz="1200">
                <a:solidFill>
                  <a:srgbClr val="000000"/>
                </a:solidFill>
                <a:latin typeface="Calibri"/>
                <a:ea typeface="Calibri"/>
                <a:cs typeface="Calibri"/>
                <a:sym typeface="Calibri"/>
              </a:rPr>
              <a:t>.</a:t>
            </a:r>
            <a:endParaRPr sz="1200">
              <a:solidFill>
                <a:srgbClr val="000000"/>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2ceb135c596_1_687: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8" name="Google Shape;708;g2ceb135c596_1_687: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solidFill>
                  <a:srgbClr val="000000"/>
                </a:solidFill>
                <a:latin typeface="Calibri"/>
                <a:ea typeface="Calibri"/>
                <a:cs typeface="Calibri"/>
                <a:sym typeface="Calibri"/>
              </a:rPr>
              <a:t>AWS Config is a continuous monitoring and assessment service that provides you with an inventory of your AWS resources and records changes to the configuration of those resources. You can view current and historic configurations of a resource, and use this information to troubleshoot outages and conduct security attack analyses. You can also view the configuration at any point in time and use that information to reconfigure your resources and bring them into a steady state during an outage situation.</a:t>
            </a:r>
            <a:endParaRPr sz="1200"/>
          </a:p>
          <a:p>
            <a:pPr indent="0" lvl="0" marL="0" rtl="0" algn="l">
              <a:spcBef>
                <a:spcPts val="0"/>
              </a:spcBef>
              <a:spcAft>
                <a:spcPts val="0"/>
              </a:spcAft>
              <a:buNone/>
            </a:pPr>
            <a:r>
              <a:t/>
            </a:r>
            <a:endParaRPr sz="1200">
              <a:solidFill>
                <a:srgbClr val="000000"/>
              </a:solidFill>
              <a:latin typeface="Calibri"/>
              <a:ea typeface="Calibri"/>
              <a:cs typeface="Calibri"/>
              <a:sym typeface="Calibri"/>
            </a:endParaRPr>
          </a:p>
          <a:p>
            <a:pPr indent="0" lvl="0" marL="0" rtl="0" algn="l">
              <a:spcBef>
                <a:spcPts val="0"/>
              </a:spcBef>
              <a:spcAft>
                <a:spcPts val="0"/>
              </a:spcAft>
              <a:buNone/>
            </a:pPr>
            <a:r>
              <a:rPr lang="en" sz="1200">
                <a:solidFill>
                  <a:srgbClr val="000000"/>
                </a:solidFill>
                <a:latin typeface="Calibri"/>
                <a:ea typeface="Calibri"/>
                <a:cs typeface="Calibri"/>
                <a:sym typeface="Calibri"/>
              </a:rPr>
              <a:t>AWS Config sends notifications when changes occur, and integrates with other AWS services to remediate issues.</a:t>
            </a:r>
            <a:endParaRPr sz="1200"/>
          </a:p>
          <a:p>
            <a:pPr indent="0" lvl="0" marL="0" marR="0" rtl="0" algn="l">
              <a:spcBef>
                <a:spcPts val="0"/>
              </a:spcBef>
              <a:spcAft>
                <a:spcPts val="0"/>
              </a:spcAft>
              <a:buClr>
                <a:schemeClr val="dk1"/>
              </a:buClr>
              <a:buSzPts val="1100"/>
              <a:buFont typeface="Calibri"/>
              <a:buNone/>
            </a:pPr>
            <a:r>
              <a:t/>
            </a:r>
            <a:endParaRPr sz="1200">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100"/>
              <a:buFont typeface="Calibri"/>
              <a:buNone/>
            </a:pPr>
            <a:r>
              <a:rPr lang="en" sz="1200">
                <a:solidFill>
                  <a:srgbClr val="000000"/>
                </a:solidFill>
                <a:latin typeface="Calibri"/>
                <a:ea typeface="Calibri"/>
                <a:cs typeface="Calibri"/>
                <a:sym typeface="Calibri"/>
              </a:rPr>
              <a:t>For more information, see the </a:t>
            </a:r>
            <a:r>
              <a:rPr i="1" lang="en" sz="1200">
                <a:solidFill>
                  <a:srgbClr val="000000"/>
                </a:solidFill>
                <a:latin typeface="Calibri"/>
                <a:ea typeface="Calibri"/>
                <a:cs typeface="Calibri"/>
                <a:sym typeface="Calibri"/>
              </a:rPr>
              <a:t>AWS Config User Guide </a:t>
            </a:r>
            <a:r>
              <a:rPr lang="en" sz="1200">
                <a:solidFill>
                  <a:srgbClr val="000000"/>
                </a:solidFill>
                <a:latin typeface="Calibri"/>
                <a:ea typeface="Calibri"/>
                <a:cs typeface="Calibri"/>
                <a:sym typeface="Calibri"/>
              </a:rPr>
              <a:t>at </a:t>
            </a:r>
            <a:r>
              <a:rPr lang="en" sz="1200" u="sng">
                <a:solidFill>
                  <a:schemeClr val="hlink"/>
                </a:solidFill>
                <a:latin typeface="Calibri"/>
                <a:ea typeface="Calibri"/>
                <a:cs typeface="Calibri"/>
                <a:sym typeface="Calibri"/>
                <a:hlinkClick r:id="rId2"/>
              </a:rPr>
              <a:t>https://docs.aws.amazon.com/config/latest/developerguide/WhatIsConfig.html</a:t>
            </a:r>
            <a:r>
              <a:rPr lang="en" sz="1200">
                <a:solidFill>
                  <a:srgbClr val="000000"/>
                </a:solidFill>
                <a:latin typeface="Calibri"/>
                <a:ea typeface="Calibri"/>
                <a:cs typeface="Calibri"/>
                <a:sym typeface="Calibri"/>
              </a:rPr>
              <a:t>.</a:t>
            </a:r>
            <a:endParaRPr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2ceb135c596_1_695: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7" name="Google Shape;717;g2ceb135c596_1_695: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marR="0" rtl="0" algn="l">
              <a:spcBef>
                <a:spcPts val="0"/>
              </a:spcBef>
              <a:spcAft>
                <a:spcPts val="0"/>
              </a:spcAft>
              <a:buClr>
                <a:srgbClr val="000000"/>
              </a:buClr>
              <a:buSzPts val="1100"/>
              <a:buFont typeface="Calibri"/>
              <a:buNone/>
            </a:pPr>
            <a:r>
              <a:rPr b="1" lang="en" sz="1200">
                <a:solidFill>
                  <a:srgbClr val="000000"/>
                </a:solidFill>
                <a:latin typeface="Calibri"/>
                <a:ea typeface="Calibri"/>
                <a:cs typeface="Calibri"/>
                <a:sym typeface="Calibri"/>
              </a:rPr>
              <a:t>For accessibility: </a:t>
            </a:r>
            <a:r>
              <a:rPr b="0" lang="en" sz="1200">
                <a:solidFill>
                  <a:srgbClr val="000000"/>
                </a:solidFill>
                <a:latin typeface="Calibri"/>
                <a:ea typeface="Calibri"/>
                <a:cs typeface="Calibri"/>
                <a:sym typeface="Calibri"/>
              </a:rPr>
              <a:t>Diagram of evaluating AWS Config rules. A configuration change occurs. In this example, an S3 bucket has been made public. AWS Config automatically evaluates the change. Results can be viewed in the console. Systems Manager and Amazon SNS are used to invoke automatic remediation and alerts. Files are delivered to an S3 bucket for analysis. </a:t>
            </a:r>
            <a:r>
              <a:rPr b="1" lang="en" sz="1200">
                <a:solidFill>
                  <a:srgbClr val="000000"/>
                </a:solidFill>
                <a:latin typeface="Calibri"/>
                <a:ea typeface="Calibri"/>
                <a:cs typeface="Calibri"/>
                <a:sym typeface="Calibri"/>
              </a:rPr>
              <a:t>End of accessibility description.</a:t>
            </a:r>
            <a:endParaRPr sz="1200"/>
          </a:p>
          <a:p>
            <a:pPr indent="0" lvl="0" marL="0" marR="0" rtl="0" algn="l">
              <a:spcBef>
                <a:spcPts val="0"/>
              </a:spcBef>
              <a:spcAft>
                <a:spcPts val="0"/>
              </a:spcAft>
              <a:buClr>
                <a:schemeClr val="dk1"/>
              </a:buClr>
              <a:buSzPts val="1100"/>
              <a:buFont typeface="Calibri"/>
              <a:buNone/>
            </a:pPr>
            <a:r>
              <a:t/>
            </a:r>
            <a:endParaRPr sz="1200">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100"/>
              <a:buFont typeface="Calibri"/>
              <a:buNone/>
            </a:pPr>
            <a:r>
              <a:rPr lang="en" sz="1200">
                <a:solidFill>
                  <a:srgbClr val="000000"/>
                </a:solidFill>
                <a:latin typeface="Calibri"/>
                <a:ea typeface="Calibri"/>
                <a:cs typeface="Calibri"/>
                <a:sym typeface="Calibri"/>
              </a:rPr>
              <a:t>As configuration changes occur in your AWS resources, AWS Config records and normalizes the changes into a consistent format. AWS Config automatically evaluates the recorded changes against the rules that you have set. You can then access the change history and compliance results by using the console or API. You can configure Systems Manager or Amazon SNS to be invoked, and remediate or alert you when changes happen. You can also deliver the change history and snapshot files of the monitored resources to an S3 bucket for analysis.</a:t>
            </a:r>
            <a:endParaRPr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2ceb135c596_1_707: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4" name="Google Shape;724;g2ceb135c596_1_707: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marR="0" rtl="0" algn="l">
              <a:spcBef>
                <a:spcPts val="0"/>
              </a:spcBef>
              <a:spcAft>
                <a:spcPts val="0"/>
              </a:spcAft>
              <a:buClr>
                <a:srgbClr val="000000"/>
              </a:buClr>
              <a:buSzPts val="1100"/>
              <a:buFont typeface="Calibri"/>
              <a:buNone/>
            </a:pPr>
            <a:r>
              <a:rPr lang="en" sz="1200">
                <a:solidFill>
                  <a:srgbClr val="000000"/>
                </a:solidFill>
                <a:latin typeface="Calibri"/>
                <a:ea typeface="Calibri"/>
                <a:cs typeface="Calibri"/>
                <a:sym typeface="Calibri"/>
              </a:rPr>
              <a:t>This section highlights a few services that support the resolution and recovery phase. Note that these are not all the AWS services available.</a:t>
            </a:r>
            <a:endParaRPr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2ceb135c596_1_712: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0" name="Google Shape;730;g2ceb135c596_1_712: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marR="0" rtl="0" algn="l">
              <a:spcBef>
                <a:spcPts val="0"/>
              </a:spcBef>
              <a:spcAft>
                <a:spcPts val="0"/>
              </a:spcAft>
              <a:buClr>
                <a:srgbClr val="000000"/>
              </a:buClr>
              <a:buSzPts val="1100"/>
              <a:buFont typeface="Calibri"/>
              <a:buNone/>
            </a:pPr>
            <a:r>
              <a:rPr lang="en" sz="1200">
                <a:solidFill>
                  <a:srgbClr val="000000"/>
                </a:solidFill>
                <a:latin typeface="Calibri"/>
                <a:ea typeface="Calibri"/>
                <a:cs typeface="Calibri"/>
                <a:sym typeface="Calibri"/>
              </a:rPr>
              <a:t>AWS offers several different services that help with resolution and recovery.</a:t>
            </a:r>
            <a:endParaRPr sz="1200"/>
          </a:p>
          <a:p>
            <a:pPr indent="0" lvl="0" marL="0" marR="0" rtl="0" algn="l">
              <a:spcBef>
                <a:spcPts val="0"/>
              </a:spcBef>
              <a:spcAft>
                <a:spcPts val="0"/>
              </a:spcAft>
              <a:buClr>
                <a:schemeClr val="dk1"/>
              </a:buClr>
              <a:buSzPts val="1100"/>
              <a:buFont typeface="Calibri"/>
              <a:buNone/>
            </a:pPr>
            <a:r>
              <a:t/>
            </a:r>
            <a:endParaRPr sz="1200">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100"/>
              <a:buFont typeface="Calibri"/>
              <a:buNone/>
            </a:pPr>
            <a:r>
              <a:rPr lang="en" sz="1200">
                <a:solidFill>
                  <a:srgbClr val="000000"/>
                </a:solidFill>
                <a:latin typeface="Calibri"/>
                <a:ea typeface="Calibri"/>
                <a:cs typeface="Calibri"/>
                <a:sym typeface="Calibri"/>
              </a:rPr>
              <a:t>This section will describe the following services in more detail and how they support this phase of incident response:</a:t>
            </a:r>
            <a:endParaRPr sz="1200"/>
          </a:p>
          <a:p>
            <a:pPr indent="-158750" lvl="0" marL="152400" marR="0" rtl="0" algn="l">
              <a:spcBef>
                <a:spcPts val="0"/>
              </a:spcBef>
              <a:spcAft>
                <a:spcPts val="0"/>
              </a:spcAft>
              <a:buClr>
                <a:srgbClr val="000000"/>
              </a:buClr>
              <a:buSzPts val="1100"/>
              <a:buFont typeface="Arial"/>
              <a:buChar char="•"/>
            </a:pPr>
            <a:r>
              <a:rPr lang="en" sz="1200">
                <a:solidFill>
                  <a:srgbClr val="000000"/>
                </a:solidFill>
                <a:latin typeface="Calibri"/>
                <a:ea typeface="Calibri"/>
                <a:cs typeface="Calibri"/>
                <a:sym typeface="Calibri"/>
              </a:rPr>
              <a:t>AWS Systems Manager</a:t>
            </a:r>
            <a:endParaRPr sz="1200"/>
          </a:p>
          <a:p>
            <a:pPr indent="-158750" lvl="0" marL="152400" marR="0" rtl="0" algn="l">
              <a:spcBef>
                <a:spcPts val="0"/>
              </a:spcBef>
              <a:spcAft>
                <a:spcPts val="0"/>
              </a:spcAft>
              <a:buClr>
                <a:srgbClr val="000000"/>
              </a:buClr>
              <a:buSzPts val="1100"/>
              <a:buFont typeface="Arial"/>
              <a:buChar char="•"/>
            </a:pPr>
            <a:r>
              <a:rPr lang="en" sz="1200">
                <a:solidFill>
                  <a:srgbClr val="000000"/>
                </a:solidFill>
                <a:latin typeface="Calibri"/>
                <a:ea typeface="Calibri"/>
                <a:cs typeface="Calibri"/>
                <a:sym typeface="Calibri"/>
              </a:rPr>
              <a:t>AWS CloudFormation</a:t>
            </a:r>
            <a:endParaRPr sz="1200"/>
          </a:p>
          <a:p>
            <a:pPr indent="-158750" lvl="0" marL="152400" marR="0" rtl="0" algn="l">
              <a:spcBef>
                <a:spcPts val="0"/>
              </a:spcBef>
              <a:spcAft>
                <a:spcPts val="0"/>
              </a:spcAft>
              <a:buClr>
                <a:srgbClr val="000000"/>
              </a:buClr>
              <a:buSzPts val="1100"/>
              <a:buFont typeface="Arial"/>
              <a:buChar char="•"/>
            </a:pPr>
            <a:r>
              <a:rPr lang="en" sz="1200">
                <a:solidFill>
                  <a:srgbClr val="000000"/>
                </a:solidFill>
                <a:latin typeface="Calibri"/>
                <a:ea typeface="Calibri"/>
                <a:cs typeface="Calibri"/>
                <a:sym typeface="Calibri"/>
              </a:rPr>
              <a:t>Amazon Simple Notification Service (Amazon SNS)</a:t>
            </a:r>
            <a:endParaRPr sz="1200"/>
          </a:p>
          <a:p>
            <a:pPr indent="-158750" lvl="0" marL="152400" marR="0" rtl="0" algn="l">
              <a:spcBef>
                <a:spcPts val="0"/>
              </a:spcBef>
              <a:spcAft>
                <a:spcPts val="0"/>
              </a:spcAft>
              <a:buClr>
                <a:srgbClr val="000000"/>
              </a:buClr>
              <a:buSzPts val="1100"/>
              <a:buFont typeface="Arial"/>
              <a:buChar char="•"/>
            </a:pPr>
            <a:r>
              <a:rPr lang="en" sz="1200">
                <a:solidFill>
                  <a:srgbClr val="000000"/>
                </a:solidFill>
                <a:latin typeface="Calibri"/>
                <a:ea typeface="Calibri"/>
                <a:cs typeface="Calibri"/>
                <a:sym typeface="Calibri"/>
              </a:rPr>
              <a:t>AWS Step Functions</a:t>
            </a:r>
            <a:endParaRPr sz="1200"/>
          </a:p>
          <a:p>
            <a:pPr indent="-158750" lvl="0" marL="152400" marR="0" rtl="0" algn="l">
              <a:spcBef>
                <a:spcPts val="0"/>
              </a:spcBef>
              <a:spcAft>
                <a:spcPts val="0"/>
              </a:spcAft>
              <a:buClr>
                <a:srgbClr val="000000"/>
              </a:buClr>
              <a:buSzPts val="1100"/>
              <a:buFont typeface="Arial"/>
              <a:buChar char="•"/>
            </a:pPr>
            <a:r>
              <a:rPr lang="en" sz="1200">
                <a:solidFill>
                  <a:srgbClr val="000000"/>
                </a:solidFill>
                <a:latin typeface="Calibri"/>
                <a:ea typeface="Calibri"/>
                <a:cs typeface="Calibri"/>
                <a:sym typeface="Calibri"/>
              </a:rPr>
              <a:t>AWS Lambda</a:t>
            </a:r>
            <a:endParaRPr sz="1200"/>
          </a:p>
          <a:p>
            <a:pPr indent="0" lvl="0" marL="0" marR="0" rtl="0" algn="l">
              <a:spcBef>
                <a:spcPts val="0"/>
              </a:spcBef>
              <a:spcAft>
                <a:spcPts val="0"/>
              </a:spcAft>
              <a:buClr>
                <a:schemeClr val="dk1"/>
              </a:buClr>
              <a:buSzPts val="1100"/>
              <a:buFont typeface="Calibri"/>
              <a:buNone/>
            </a:pPr>
            <a:r>
              <a:t/>
            </a:r>
            <a:endParaRPr sz="1200">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100"/>
              <a:buFont typeface="Calibri"/>
              <a:buNone/>
            </a:pPr>
            <a:r>
              <a:rPr lang="en" sz="1200">
                <a:solidFill>
                  <a:srgbClr val="000000"/>
                </a:solidFill>
                <a:latin typeface="Calibri"/>
                <a:ea typeface="Calibri"/>
                <a:cs typeface="Calibri"/>
                <a:sym typeface="Calibri"/>
              </a:rPr>
              <a:t>Lambda, Amazon SNS, and Step Functions are all </a:t>
            </a:r>
            <a:r>
              <a:rPr b="0" lang="en" sz="1200">
                <a:solidFill>
                  <a:srgbClr val="000000"/>
                </a:solidFill>
                <a:latin typeface="Calibri"/>
                <a:ea typeface="Calibri"/>
                <a:cs typeface="Calibri"/>
                <a:sym typeface="Calibri"/>
              </a:rPr>
              <a:t>event-driven response services. </a:t>
            </a:r>
            <a:r>
              <a:rPr b="0" i="0" lang="en" sz="1200">
                <a:solidFill>
                  <a:srgbClr val="000000"/>
                </a:solidFill>
                <a:latin typeface="Calibri"/>
                <a:ea typeface="Calibri"/>
                <a:cs typeface="Calibri"/>
                <a:sym typeface="Calibri"/>
              </a:rPr>
              <a:t>An event-driven response is a computer program that is written to respond to actions generated by the user or the system.</a:t>
            </a:r>
            <a:endParaRPr b="0" sz="1200">
              <a:solidFill>
                <a:srgbClr val="000000"/>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2ceb135c596_1_735: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4" name="Google Shape;754;g2ceb135c596_1_735: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marR="0" rtl="0" algn="l">
              <a:spcBef>
                <a:spcPts val="0"/>
              </a:spcBef>
              <a:spcAft>
                <a:spcPts val="0"/>
              </a:spcAft>
              <a:buClr>
                <a:srgbClr val="000000"/>
              </a:buClr>
              <a:buSzPts val="1100"/>
              <a:buFont typeface="Calibri"/>
              <a:buNone/>
            </a:pPr>
            <a:r>
              <a:rPr b="0" i="0" lang="en" sz="1200">
                <a:solidFill>
                  <a:srgbClr val="000000"/>
                </a:solidFill>
                <a:latin typeface="Calibri"/>
                <a:ea typeface="Calibri"/>
                <a:cs typeface="Calibri"/>
                <a:sym typeface="Calibri"/>
              </a:rPr>
              <a:t>AWS Systems Manager gives you visibility and control of your infrastructure on AWS. Systems Manager provides a unified user interface so you can view operational data from multiple AWS services and automate operational tasks across your AWS resources. With Systems Manager, you can group resources by application, view operational data for monitoring and troubleshooting, and take action on your groups of resources. Systems Manager can help you to keep your instances in their defined state and perform on-demand changes, such as updating applications or running shell scripts. The service can also help you to perform other automation and patching tasks.</a:t>
            </a:r>
            <a:endParaRPr sz="1200"/>
          </a:p>
          <a:p>
            <a:pPr indent="0" lvl="0" marL="0" marR="0" rtl="0" algn="l">
              <a:spcBef>
                <a:spcPts val="0"/>
              </a:spcBef>
              <a:spcAft>
                <a:spcPts val="0"/>
              </a:spcAft>
              <a:buClr>
                <a:schemeClr val="dk1"/>
              </a:buClr>
              <a:buSzPts val="1100"/>
              <a:buFont typeface="Calibri"/>
              <a:buNone/>
            </a:pPr>
            <a:r>
              <a:t/>
            </a:r>
            <a:endParaRPr b="0" i="0" sz="1200">
              <a:solidFill>
                <a:srgbClr val="000000"/>
              </a:solidFill>
              <a:latin typeface="Calibri"/>
              <a:ea typeface="Calibri"/>
              <a:cs typeface="Calibri"/>
              <a:sym typeface="Calibri"/>
            </a:endParaRPr>
          </a:p>
          <a:p>
            <a:pPr indent="0" lvl="0" marL="0" rtl="0" algn="l">
              <a:spcBef>
                <a:spcPts val="0"/>
              </a:spcBef>
              <a:spcAft>
                <a:spcPts val="0"/>
              </a:spcAft>
              <a:buNone/>
            </a:pPr>
            <a:r>
              <a:rPr lang="en" sz="1200">
                <a:solidFill>
                  <a:srgbClr val="000000"/>
                </a:solidFill>
                <a:latin typeface="Calibri"/>
                <a:ea typeface="Calibri"/>
                <a:cs typeface="Calibri"/>
                <a:sym typeface="Calibri"/>
              </a:rPr>
              <a:t>For more information, see the </a:t>
            </a:r>
            <a:r>
              <a:rPr i="1" lang="en" sz="1200">
                <a:solidFill>
                  <a:srgbClr val="000000"/>
                </a:solidFill>
                <a:latin typeface="Calibri"/>
                <a:ea typeface="Calibri"/>
                <a:cs typeface="Calibri"/>
                <a:sym typeface="Calibri"/>
              </a:rPr>
              <a:t>AWS Systems Manager User Guide</a:t>
            </a:r>
            <a:r>
              <a:rPr lang="en" sz="1200">
                <a:solidFill>
                  <a:srgbClr val="000000"/>
                </a:solidFill>
                <a:latin typeface="Calibri"/>
                <a:ea typeface="Calibri"/>
                <a:cs typeface="Calibri"/>
                <a:sym typeface="Calibri"/>
              </a:rPr>
              <a:t> at </a:t>
            </a:r>
            <a:r>
              <a:rPr lang="en" sz="1200" u="sng">
                <a:solidFill>
                  <a:schemeClr val="hlink"/>
                </a:solidFill>
                <a:latin typeface="Calibri"/>
                <a:ea typeface="Calibri"/>
                <a:cs typeface="Calibri"/>
                <a:sym typeface="Calibri"/>
                <a:hlinkClick r:id="rId2"/>
              </a:rPr>
              <a:t>https://docs.aws.amazon.com/systems-manager/latest/userguide/what-is-systems-manager.html</a:t>
            </a:r>
            <a:r>
              <a:rPr lang="en" sz="1200">
                <a:solidFill>
                  <a:srgbClr val="000000"/>
                </a:solidFill>
                <a:latin typeface="Calibri"/>
                <a:ea typeface="Calibri"/>
                <a:cs typeface="Calibri"/>
                <a:sym typeface="Calibri"/>
              </a:rPr>
              <a:t>.</a:t>
            </a:r>
            <a:endParaRPr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ceb135c596_1_537: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9" name="Google Shape;589;g2ceb135c596_1_537: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solidFill>
                  <a:srgbClr val="000000"/>
                </a:solidFill>
                <a:latin typeface="Calibri"/>
                <a:ea typeface="Calibri"/>
                <a:cs typeface="Calibri"/>
                <a:sym typeface="Calibri"/>
              </a:rPr>
              <a:t>This first section provides an introduction to the module.</a:t>
            </a:r>
            <a:endParaRPr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2ceb135c596_1_743: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3" name="Google Shape;763;g2ceb135c596_1_743: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b="0" i="0" lang="en" sz="1200">
                <a:solidFill>
                  <a:srgbClr val="000000"/>
                </a:solidFill>
                <a:latin typeface="Calibri"/>
                <a:ea typeface="Calibri"/>
                <a:cs typeface="Calibri"/>
                <a:sym typeface="Calibri"/>
              </a:rPr>
              <a:t>AWS CloudFormation is a service that helps you model and set up your AWS resources so that you can spend less time managing those resources and more time focusing on your applications that run in AWS. You create a </a:t>
            </a:r>
            <a:r>
              <a:rPr b="0" i="1" lang="en" sz="1200">
                <a:solidFill>
                  <a:srgbClr val="000000"/>
                </a:solidFill>
                <a:latin typeface="Calibri"/>
                <a:ea typeface="Calibri"/>
                <a:cs typeface="Calibri"/>
                <a:sym typeface="Calibri"/>
              </a:rPr>
              <a:t>template</a:t>
            </a:r>
            <a:r>
              <a:rPr b="0" i="0" lang="en" sz="1200">
                <a:solidFill>
                  <a:srgbClr val="000000"/>
                </a:solidFill>
                <a:latin typeface="Calibri"/>
                <a:ea typeface="Calibri"/>
                <a:cs typeface="Calibri"/>
                <a:sym typeface="Calibri"/>
              </a:rPr>
              <a:t> that describes all the AWS resources that you want, and CloudFormation takes care of provisioning and configuring those resources for you. You don't need to individually create and configure AWS resources and figure out what's dependent on what; CloudFormation handles that.</a:t>
            </a:r>
            <a:endParaRPr sz="1200"/>
          </a:p>
          <a:p>
            <a:pPr indent="0" lvl="0" marL="0" rtl="0" algn="l">
              <a:spcBef>
                <a:spcPts val="0"/>
              </a:spcBef>
              <a:spcAft>
                <a:spcPts val="0"/>
              </a:spcAft>
              <a:buNone/>
            </a:pPr>
            <a:r>
              <a:t/>
            </a:r>
            <a:endParaRPr b="0" i="0" sz="1200">
              <a:solidFill>
                <a:srgbClr val="000000"/>
              </a:solidFill>
              <a:latin typeface="Calibri"/>
              <a:ea typeface="Calibri"/>
              <a:cs typeface="Calibri"/>
              <a:sym typeface="Calibri"/>
            </a:endParaRPr>
          </a:p>
          <a:p>
            <a:pPr indent="0" lvl="0" marL="0" rtl="0" algn="l">
              <a:spcBef>
                <a:spcPts val="0"/>
              </a:spcBef>
              <a:spcAft>
                <a:spcPts val="0"/>
              </a:spcAft>
              <a:buNone/>
            </a:pPr>
            <a:r>
              <a:rPr b="0" i="0" lang="en" sz="1200">
                <a:solidFill>
                  <a:srgbClr val="000000"/>
                </a:solidFill>
                <a:latin typeface="Calibri"/>
                <a:ea typeface="Calibri"/>
                <a:cs typeface="Calibri"/>
                <a:sym typeface="Calibri"/>
              </a:rPr>
              <a:t>An enterprise can use CloudFormation to recreate a staging environment inside an isolated, or forensic, virtual private cloud (VPC). Once the system is isolated, the team can deep dive and discover the issue, possibly reproduce the issue, apply a fix, and test. Then, the team can push any new infrastructure, as code, or any new application code to production.</a:t>
            </a:r>
            <a:endParaRPr sz="1200"/>
          </a:p>
          <a:p>
            <a:pPr indent="0" lvl="0" marL="0" marR="0" rtl="0" algn="l">
              <a:spcBef>
                <a:spcPts val="0"/>
              </a:spcBef>
              <a:spcAft>
                <a:spcPts val="0"/>
              </a:spcAft>
              <a:buClr>
                <a:schemeClr val="dk1"/>
              </a:buClr>
              <a:buSzPts val="1100"/>
              <a:buFont typeface="Calibri"/>
              <a:buNone/>
            </a:pPr>
            <a:r>
              <a:t/>
            </a:r>
            <a:endParaRPr sz="1200">
              <a:solidFill>
                <a:srgbClr val="000000"/>
              </a:solidFill>
              <a:latin typeface="Calibri"/>
              <a:ea typeface="Calibri"/>
              <a:cs typeface="Calibri"/>
              <a:sym typeface="Calibri"/>
            </a:endParaRPr>
          </a:p>
          <a:p>
            <a:pPr indent="0" lvl="0" marL="0" rtl="0" algn="l">
              <a:spcBef>
                <a:spcPts val="0"/>
              </a:spcBef>
              <a:spcAft>
                <a:spcPts val="0"/>
              </a:spcAft>
              <a:buNone/>
            </a:pPr>
            <a:r>
              <a:rPr lang="en" sz="1200">
                <a:solidFill>
                  <a:srgbClr val="000000"/>
                </a:solidFill>
                <a:latin typeface="Calibri"/>
                <a:ea typeface="Calibri"/>
                <a:cs typeface="Calibri"/>
                <a:sym typeface="Calibri"/>
              </a:rPr>
              <a:t>For more information, see the </a:t>
            </a:r>
            <a:r>
              <a:rPr i="1" lang="en" sz="1200">
                <a:solidFill>
                  <a:srgbClr val="000000"/>
                </a:solidFill>
                <a:latin typeface="Calibri"/>
                <a:ea typeface="Calibri"/>
                <a:cs typeface="Calibri"/>
                <a:sym typeface="Calibri"/>
              </a:rPr>
              <a:t>AWS CloudFormation User Guide</a:t>
            </a:r>
            <a:r>
              <a:rPr lang="en" sz="1200">
                <a:solidFill>
                  <a:srgbClr val="000000"/>
                </a:solidFill>
                <a:latin typeface="Calibri"/>
                <a:ea typeface="Calibri"/>
                <a:cs typeface="Calibri"/>
                <a:sym typeface="Calibri"/>
              </a:rPr>
              <a:t> at </a:t>
            </a:r>
            <a:r>
              <a:rPr lang="en" sz="1200" u="sng">
                <a:solidFill>
                  <a:schemeClr val="hlink"/>
                </a:solidFill>
                <a:latin typeface="Calibri"/>
                <a:ea typeface="Calibri"/>
                <a:cs typeface="Calibri"/>
                <a:sym typeface="Calibri"/>
                <a:hlinkClick r:id="rId2"/>
              </a:rPr>
              <a:t>https://docs.aws.amazon.com/AWSCloudFormation/latest/UserGuide/Welcome.html</a:t>
            </a:r>
            <a:r>
              <a:rPr lang="en" sz="1200">
                <a:solidFill>
                  <a:srgbClr val="000000"/>
                </a:solidFill>
                <a:latin typeface="Calibri"/>
                <a:ea typeface="Calibri"/>
                <a:cs typeface="Calibri"/>
                <a:sym typeface="Calibri"/>
              </a:rPr>
              <a:t>.</a:t>
            </a:r>
            <a:endParaRPr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2ceb135c596_1_751: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2" name="Google Shape;772;g2ceb135c596_1_751: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marR="0" rtl="0" algn="l">
              <a:spcBef>
                <a:spcPts val="0"/>
              </a:spcBef>
              <a:spcAft>
                <a:spcPts val="0"/>
              </a:spcAft>
              <a:buClr>
                <a:srgbClr val="000000"/>
              </a:buClr>
              <a:buSzPts val="1100"/>
              <a:buFont typeface="Calibri"/>
              <a:buNone/>
            </a:pPr>
            <a:r>
              <a:rPr b="0" i="0" lang="en" sz="1200">
                <a:solidFill>
                  <a:srgbClr val="000000"/>
                </a:solidFill>
                <a:latin typeface="Calibri"/>
                <a:ea typeface="Calibri"/>
                <a:cs typeface="Calibri"/>
                <a:sym typeface="Calibri"/>
              </a:rPr>
              <a:t>Amazon Simple Notification Service (Amazon SNS) is an event-driven web service that provides the ability for applications, end users, and devices to instantly send and receive notifications from the cloud.</a:t>
            </a:r>
            <a:endParaRPr sz="1200"/>
          </a:p>
          <a:p>
            <a:pPr indent="0" lvl="0" marL="0" marR="0" rtl="0" algn="l">
              <a:spcBef>
                <a:spcPts val="0"/>
              </a:spcBef>
              <a:spcAft>
                <a:spcPts val="0"/>
              </a:spcAft>
              <a:buClr>
                <a:schemeClr val="dk1"/>
              </a:buClr>
              <a:buSzPts val="1100"/>
              <a:buFont typeface="Calibri"/>
              <a:buNone/>
            </a:pPr>
            <a:r>
              <a:t/>
            </a:r>
            <a:endParaRPr b="0" i="0" sz="1200">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100"/>
              <a:buFont typeface="Calibri"/>
              <a:buNone/>
            </a:pPr>
            <a:r>
              <a:rPr b="0" i="0" lang="en" sz="1200">
                <a:solidFill>
                  <a:srgbClr val="000000"/>
                </a:solidFill>
                <a:latin typeface="Calibri"/>
                <a:ea typeface="Calibri"/>
                <a:cs typeface="Calibri"/>
                <a:sym typeface="Calibri"/>
              </a:rPr>
              <a:t>Amazon SNS and Lambda are integrated, so you can invoke Lambda functions with Amazon SNS notifications. When a message is published to an Amazon SNS topic that has a Lambda function subscribed to it, the Lambda function is invoked with the payload of the published message. The Lambda function receives the message payload as an input parameter and can manipulate the information in the message, publish the message to other SNS topics, or send the message to other AWS services.</a:t>
            </a:r>
            <a:endParaRPr sz="1200"/>
          </a:p>
          <a:p>
            <a:pPr indent="0" lvl="0" marL="0" marR="0" rtl="0" algn="l">
              <a:spcBef>
                <a:spcPts val="0"/>
              </a:spcBef>
              <a:spcAft>
                <a:spcPts val="0"/>
              </a:spcAft>
              <a:buClr>
                <a:schemeClr val="dk1"/>
              </a:buClr>
              <a:buSzPts val="1100"/>
              <a:buFont typeface="Calibri"/>
              <a:buNone/>
            </a:pPr>
            <a:r>
              <a:t/>
            </a:r>
            <a:endParaRPr b="0" i="0" sz="1200">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100"/>
              <a:buFont typeface="Calibri"/>
              <a:buNone/>
            </a:pPr>
            <a:r>
              <a:rPr b="0" i="0" lang="en" sz="1200">
                <a:solidFill>
                  <a:srgbClr val="000000"/>
                </a:solidFill>
                <a:latin typeface="Calibri"/>
                <a:ea typeface="Calibri"/>
                <a:cs typeface="Calibri"/>
                <a:sym typeface="Calibri"/>
              </a:rPr>
              <a:t>An enterprise can use Amazon SNS to receive notifications of potential exploits.</a:t>
            </a:r>
            <a:endParaRPr sz="1200"/>
          </a:p>
          <a:p>
            <a:pPr indent="0" lvl="0" marL="0" marR="0" rtl="0" algn="l">
              <a:spcBef>
                <a:spcPts val="0"/>
              </a:spcBef>
              <a:spcAft>
                <a:spcPts val="0"/>
              </a:spcAft>
              <a:buClr>
                <a:schemeClr val="dk1"/>
              </a:buClr>
              <a:buSzPts val="1100"/>
              <a:buFont typeface="Calibri"/>
              <a:buNone/>
            </a:pPr>
            <a:r>
              <a:t/>
            </a:r>
            <a:endParaRPr b="0" i="0" sz="1200">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100"/>
              <a:buFont typeface="Calibri"/>
              <a:buNone/>
            </a:pPr>
            <a:r>
              <a:rPr lang="en" sz="1200">
                <a:solidFill>
                  <a:srgbClr val="000000"/>
                </a:solidFill>
                <a:latin typeface="Calibri"/>
                <a:ea typeface="Calibri"/>
                <a:cs typeface="Calibri"/>
                <a:sym typeface="Calibri"/>
              </a:rPr>
              <a:t>For more information, see the </a:t>
            </a:r>
            <a:r>
              <a:rPr i="1" lang="en" sz="1200">
                <a:solidFill>
                  <a:srgbClr val="000000"/>
                </a:solidFill>
                <a:latin typeface="Calibri"/>
                <a:ea typeface="Calibri"/>
                <a:cs typeface="Calibri"/>
                <a:sym typeface="Calibri"/>
              </a:rPr>
              <a:t>Amazon Simple Notification Service Developer Guide</a:t>
            </a:r>
            <a:r>
              <a:rPr lang="en" sz="1200">
                <a:solidFill>
                  <a:srgbClr val="000000"/>
                </a:solidFill>
                <a:latin typeface="Calibri"/>
                <a:ea typeface="Calibri"/>
                <a:cs typeface="Calibri"/>
                <a:sym typeface="Calibri"/>
              </a:rPr>
              <a:t> at </a:t>
            </a:r>
            <a:r>
              <a:rPr lang="en" sz="1200" u="sng">
                <a:solidFill>
                  <a:schemeClr val="hlink"/>
                </a:solidFill>
                <a:latin typeface="Calibri"/>
                <a:ea typeface="Calibri"/>
                <a:cs typeface="Calibri"/>
                <a:sym typeface="Calibri"/>
                <a:hlinkClick r:id="rId2"/>
              </a:rPr>
              <a:t>https://docs.aws.amazon.com/sns/latest/dg/welcome.html</a:t>
            </a:r>
            <a:r>
              <a:rPr lang="en" sz="1200">
                <a:solidFill>
                  <a:srgbClr val="000000"/>
                </a:solidFill>
                <a:latin typeface="Calibri"/>
                <a:ea typeface="Calibri"/>
                <a:cs typeface="Calibri"/>
                <a:sym typeface="Calibri"/>
              </a:rPr>
              <a:t>.</a:t>
            </a:r>
            <a:endParaRPr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2ceb135c596_1_759: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1" name="Google Shape;781;g2ceb135c596_1_759: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b="0" i="0" lang="en" sz="1200">
                <a:solidFill>
                  <a:srgbClr val="000000"/>
                </a:solidFill>
                <a:latin typeface="Calibri"/>
                <a:ea typeface="Calibri"/>
                <a:cs typeface="Calibri"/>
                <a:sym typeface="Calibri"/>
              </a:rPr>
              <a:t>AWS Step Functions is a low-code, visual workflow service that developers use to build distributed applications, automate IT and business processes, and build data and machine learning pipelines using AWS services. Event-driven workflows manage failures, retries, parallelization, service integrations, and observability so that developers can focus on higher value business logic.</a:t>
            </a:r>
            <a:endParaRPr sz="1200"/>
          </a:p>
          <a:p>
            <a:pPr indent="0" lvl="0" marL="0" rtl="0" algn="l">
              <a:spcBef>
                <a:spcPts val="0"/>
              </a:spcBef>
              <a:spcAft>
                <a:spcPts val="0"/>
              </a:spcAft>
              <a:buNone/>
            </a:pPr>
            <a:r>
              <a:t/>
            </a:r>
            <a:endParaRPr b="0" i="0" sz="1200">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100"/>
              <a:buFont typeface="Calibri"/>
              <a:buNone/>
            </a:pPr>
            <a:r>
              <a:rPr b="0" i="0" lang="en" sz="1200">
                <a:solidFill>
                  <a:srgbClr val="000000"/>
                </a:solidFill>
                <a:latin typeface="Calibri"/>
                <a:ea typeface="Calibri"/>
                <a:cs typeface="Calibri"/>
                <a:sym typeface="Calibri"/>
              </a:rPr>
              <a:t>When an enterprise experiences abnormalities, implementing Step Functions can help you to create complex business logic in </a:t>
            </a:r>
            <a:r>
              <a:rPr lang="en" sz="1200">
                <a:solidFill>
                  <a:srgbClr val="000000"/>
                </a:solidFill>
                <a:latin typeface="Calibri"/>
                <a:ea typeface="Calibri"/>
                <a:cs typeface="Calibri"/>
                <a:sym typeface="Calibri"/>
              </a:rPr>
              <a:t>event-driven </a:t>
            </a:r>
            <a:r>
              <a:rPr b="0" i="0" lang="en" sz="1200">
                <a:solidFill>
                  <a:srgbClr val="000000"/>
                </a:solidFill>
                <a:latin typeface="Calibri"/>
                <a:ea typeface="Calibri"/>
                <a:cs typeface="Calibri"/>
                <a:sym typeface="Calibri"/>
              </a:rPr>
              <a:t>workflows that connect services, systems, or people within minutes.</a:t>
            </a:r>
            <a:endParaRPr sz="1200"/>
          </a:p>
          <a:p>
            <a:pPr indent="0" lvl="0" marL="0" rtl="0" algn="l">
              <a:spcBef>
                <a:spcPts val="0"/>
              </a:spcBef>
              <a:spcAft>
                <a:spcPts val="0"/>
              </a:spcAft>
              <a:buNone/>
            </a:pPr>
            <a:r>
              <a:t/>
            </a:r>
            <a:endParaRPr b="0" i="0" sz="1200">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100"/>
              <a:buFont typeface="Calibri"/>
              <a:buNone/>
            </a:pPr>
            <a:r>
              <a:rPr lang="en" sz="1200">
                <a:solidFill>
                  <a:srgbClr val="000000"/>
                </a:solidFill>
                <a:latin typeface="Calibri"/>
                <a:ea typeface="Calibri"/>
                <a:cs typeface="Calibri"/>
                <a:sym typeface="Calibri"/>
              </a:rPr>
              <a:t>For more information, see the </a:t>
            </a:r>
            <a:r>
              <a:rPr i="1" lang="en" sz="1200">
                <a:solidFill>
                  <a:srgbClr val="000000"/>
                </a:solidFill>
                <a:latin typeface="Calibri"/>
                <a:ea typeface="Calibri"/>
                <a:cs typeface="Calibri"/>
                <a:sym typeface="Calibri"/>
              </a:rPr>
              <a:t>AWS Step Functions Developer Guide</a:t>
            </a:r>
            <a:r>
              <a:rPr lang="en" sz="1200">
                <a:solidFill>
                  <a:srgbClr val="000000"/>
                </a:solidFill>
                <a:latin typeface="Calibri"/>
                <a:ea typeface="Calibri"/>
                <a:cs typeface="Calibri"/>
                <a:sym typeface="Calibri"/>
              </a:rPr>
              <a:t> at </a:t>
            </a:r>
            <a:r>
              <a:rPr lang="en" sz="1200" u="sng">
                <a:solidFill>
                  <a:schemeClr val="hlink"/>
                </a:solidFill>
                <a:latin typeface="Calibri"/>
                <a:ea typeface="Calibri"/>
                <a:cs typeface="Calibri"/>
                <a:sym typeface="Calibri"/>
                <a:hlinkClick r:id="rId2"/>
              </a:rPr>
              <a:t>https://docs.aws.amazon.com/step-functions/latest/dg/welcome.html</a:t>
            </a:r>
            <a:r>
              <a:rPr lang="en" sz="1200">
                <a:solidFill>
                  <a:srgbClr val="000000"/>
                </a:solidFill>
                <a:latin typeface="Calibri"/>
                <a:ea typeface="Calibri"/>
                <a:cs typeface="Calibri"/>
                <a:sym typeface="Calibri"/>
              </a:rPr>
              <a:t>.</a:t>
            </a:r>
            <a:endParaRPr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2ceb135c596_1_767: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0" name="Google Shape;790;g2ceb135c596_1_767: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marR="0" rtl="0" algn="l">
              <a:spcBef>
                <a:spcPts val="0"/>
              </a:spcBef>
              <a:spcAft>
                <a:spcPts val="0"/>
              </a:spcAft>
              <a:buClr>
                <a:srgbClr val="000000"/>
              </a:buClr>
              <a:buSzPts val="1100"/>
              <a:buFont typeface="Calibri"/>
              <a:buNone/>
            </a:pPr>
            <a:r>
              <a:rPr lang="en" sz="1200">
                <a:solidFill>
                  <a:srgbClr val="000000"/>
                </a:solidFill>
                <a:latin typeface="Calibri"/>
                <a:ea typeface="Calibri"/>
                <a:cs typeface="Calibri"/>
                <a:sym typeface="Calibri"/>
              </a:rPr>
              <a:t>AWS Lambda is a serverless, event-driven compute service that provides the ability to run code on demand without provisioning or managing servers. You pay only for the compute time that you consume, and you aren't charged when your code is not running. With Lambda, you can run code for virtually any type of application or backend service, all with no administration. Just upload your code, and Lambda takes care of everything required to run and scale your code with high availability. You can set up your code to be automatically invoked from other AWS services or call it directly from any web or mobile app.</a:t>
            </a:r>
            <a:endParaRPr sz="1200"/>
          </a:p>
          <a:p>
            <a:pPr indent="0" lvl="0" marL="0" rtl="0" algn="l">
              <a:spcBef>
                <a:spcPts val="0"/>
              </a:spcBef>
              <a:spcAft>
                <a:spcPts val="0"/>
              </a:spcAft>
              <a:buNone/>
            </a:pPr>
            <a:r>
              <a:t/>
            </a:r>
            <a:endParaRPr b="0" i="0" sz="1200">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100"/>
              <a:buFont typeface="Calibri"/>
              <a:buNone/>
            </a:pPr>
            <a:r>
              <a:rPr lang="en" sz="1200">
                <a:solidFill>
                  <a:srgbClr val="000000"/>
                </a:solidFill>
                <a:latin typeface="Calibri"/>
                <a:ea typeface="Calibri"/>
                <a:cs typeface="Calibri"/>
                <a:sym typeface="Calibri"/>
              </a:rPr>
              <a:t>Lambda functions are stateless, with no affinity to the underlying infrastructure. This means that Lambda can rapidly launch as many copies of the function as needed to scale to the rate of incoming events. After you upload your code to Lambda, you can associate your function with specific AWS resources, such as a particular Amazon Simple Storage Service (Amazon S3) bucket or SNS topic. Then, when the resource changes, Lambda runs your function and manages the compute resources as needed to keep up with incoming requests.</a:t>
            </a:r>
            <a:endParaRPr sz="1200"/>
          </a:p>
          <a:p>
            <a:pPr indent="0" lvl="0" marL="0" marR="0" rtl="0" algn="l">
              <a:spcBef>
                <a:spcPts val="0"/>
              </a:spcBef>
              <a:spcAft>
                <a:spcPts val="0"/>
              </a:spcAft>
              <a:buClr>
                <a:schemeClr val="dk1"/>
              </a:buClr>
              <a:buSzPts val="1100"/>
              <a:buFont typeface="Calibri"/>
              <a:buNone/>
            </a:pPr>
            <a:r>
              <a:t/>
            </a:r>
            <a:endParaRPr sz="1200">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100"/>
              <a:buFont typeface="Calibri"/>
              <a:buNone/>
            </a:pPr>
            <a:r>
              <a:rPr lang="en" sz="1200">
                <a:solidFill>
                  <a:srgbClr val="000000"/>
                </a:solidFill>
                <a:latin typeface="Calibri"/>
                <a:ea typeface="Calibri"/>
                <a:cs typeface="Calibri"/>
                <a:sym typeface="Calibri"/>
              </a:rPr>
              <a:t>If you need to store secrets to access external services, you can use the AWS Key Management Service (AWS KMS) to store and retrieve the secrets within your Lambda function.</a:t>
            </a:r>
            <a:endParaRPr sz="1200"/>
          </a:p>
          <a:p>
            <a:pPr indent="0" lvl="0" marL="0" rtl="0" algn="l">
              <a:spcBef>
                <a:spcPts val="0"/>
              </a:spcBef>
              <a:spcAft>
                <a:spcPts val="0"/>
              </a:spcAft>
              <a:buNone/>
            </a:pPr>
            <a:r>
              <a:t/>
            </a:r>
            <a:endParaRPr sz="1200">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100"/>
              <a:buFont typeface="Calibri"/>
              <a:buNone/>
            </a:pPr>
            <a:r>
              <a:rPr lang="en" sz="1200">
                <a:solidFill>
                  <a:srgbClr val="000000"/>
                </a:solidFill>
                <a:latin typeface="Calibri"/>
                <a:ea typeface="Calibri"/>
                <a:cs typeface="Calibri"/>
                <a:sym typeface="Calibri"/>
              </a:rPr>
              <a:t>How a Lambda function is invoked depends on the event source that you use with it:</a:t>
            </a:r>
            <a:endParaRPr sz="1200"/>
          </a:p>
          <a:p>
            <a:pPr indent="-158750" lvl="0" marL="152400" marR="0" rtl="0" algn="l">
              <a:spcBef>
                <a:spcPts val="0"/>
              </a:spcBef>
              <a:spcAft>
                <a:spcPts val="0"/>
              </a:spcAft>
              <a:buClr>
                <a:srgbClr val="000000"/>
              </a:buClr>
              <a:buSzPts val="1100"/>
              <a:buFont typeface="Arial"/>
              <a:buChar char="•"/>
            </a:pPr>
            <a:r>
              <a:rPr lang="en" sz="1200">
                <a:solidFill>
                  <a:srgbClr val="000000"/>
                </a:solidFill>
                <a:latin typeface="Calibri"/>
                <a:ea typeface="Calibri"/>
                <a:cs typeface="Calibri"/>
                <a:sym typeface="Calibri"/>
              </a:rPr>
              <a:t>For event-based invocation, some event sources can publish events to Lambda and directly invoke your Lambda function. This is called the </a:t>
            </a:r>
            <a:r>
              <a:rPr i="1" lang="en" sz="1200">
                <a:solidFill>
                  <a:srgbClr val="000000"/>
                </a:solidFill>
                <a:latin typeface="Calibri"/>
                <a:ea typeface="Calibri"/>
                <a:cs typeface="Calibri"/>
                <a:sym typeface="Calibri"/>
              </a:rPr>
              <a:t>push model, </a:t>
            </a:r>
            <a:r>
              <a:rPr lang="en" sz="1200">
                <a:solidFill>
                  <a:srgbClr val="000000"/>
                </a:solidFill>
                <a:latin typeface="Calibri"/>
                <a:ea typeface="Calibri"/>
                <a:cs typeface="Calibri"/>
                <a:sym typeface="Calibri"/>
              </a:rPr>
              <a:t>where the event sources invoke your Lambda function.</a:t>
            </a:r>
            <a:endParaRPr sz="1200"/>
          </a:p>
          <a:p>
            <a:pPr indent="-158750" lvl="0" marL="152400" marR="0" rtl="0" algn="l">
              <a:spcBef>
                <a:spcPts val="0"/>
              </a:spcBef>
              <a:spcAft>
                <a:spcPts val="0"/>
              </a:spcAft>
              <a:buClr>
                <a:srgbClr val="000000"/>
              </a:buClr>
              <a:buSzPts val="1100"/>
              <a:buFont typeface="Arial"/>
              <a:buChar char="•"/>
            </a:pPr>
            <a:r>
              <a:rPr lang="en" sz="1200">
                <a:solidFill>
                  <a:srgbClr val="000000"/>
                </a:solidFill>
                <a:latin typeface="Calibri"/>
                <a:ea typeface="Calibri"/>
                <a:cs typeface="Calibri"/>
                <a:sym typeface="Calibri"/>
              </a:rPr>
              <a:t>Some event sources publish events, but Lambda must poll the event source and invoke your Lambda function when events occur. This is called the </a:t>
            </a:r>
            <a:r>
              <a:rPr i="1" lang="en" sz="1200">
                <a:solidFill>
                  <a:srgbClr val="000000"/>
                </a:solidFill>
                <a:latin typeface="Calibri"/>
                <a:ea typeface="Calibri"/>
                <a:cs typeface="Calibri"/>
                <a:sym typeface="Calibri"/>
              </a:rPr>
              <a:t>pull model</a:t>
            </a:r>
            <a:r>
              <a:rPr lang="en" sz="1200">
                <a:solidFill>
                  <a:srgbClr val="000000"/>
                </a:solidFill>
                <a:latin typeface="Calibri"/>
                <a:ea typeface="Calibri"/>
                <a:cs typeface="Calibri"/>
                <a:sym typeface="Calibri"/>
              </a:rPr>
              <a:t>.</a:t>
            </a:r>
            <a:endParaRPr sz="1200"/>
          </a:p>
          <a:p>
            <a:pPr indent="-158750" lvl="0" marL="152400" marR="0" rtl="0" algn="l">
              <a:spcBef>
                <a:spcPts val="0"/>
              </a:spcBef>
              <a:spcAft>
                <a:spcPts val="0"/>
              </a:spcAft>
              <a:buClr>
                <a:srgbClr val="000000"/>
              </a:buClr>
              <a:buSzPts val="1100"/>
              <a:buFont typeface="Arial"/>
              <a:buChar char="•"/>
            </a:pPr>
            <a:r>
              <a:rPr b="0" i="1" lang="en" sz="1200">
                <a:solidFill>
                  <a:srgbClr val="000000"/>
                </a:solidFill>
                <a:latin typeface="Calibri"/>
                <a:ea typeface="Calibri"/>
                <a:cs typeface="Calibri"/>
                <a:sym typeface="Calibri"/>
              </a:rPr>
              <a:t>Request-response invocation</a:t>
            </a:r>
            <a:r>
              <a:rPr b="0" lang="en" sz="1200">
                <a:solidFill>
                  <a:srgbClr val="000000"/>
                </a:solidFill>
                <a:latin typeface="Calibri"/>
                <a:ea typeface="Calibri"/>
                <a:cs typeface="Calibri"/>
                <a:sym typeface="Calibri"/>
              </a:rPr>
              <a:t> </a:t>
            </a:r>
            <a:r>
              <a:rPr lang="en" sz="1200">
                <a:solidFill>
                  <a:srgbClr val="000000"/>
                </a:solidFill>
                <a:latin typeface="Calibri"/>
                <a:ea typeface="Calibri"/>
                <a:cs typeface="Calibri"/>
                <a:sym typeface="Calibri"/>
              </a:rPr>
              <a:t>causes Lambda to run the function synchronously and return the response immediately to the calling application. This invocation type is available for custom applications.</a:t>
            </a:r>
            <a:endParaRPr sz="1200"/>
          </a:p>
          <a:p>
            <a:pPr indent="-88900" lvl="0" marL="152400" marR="0" rtl="0" algn="l">
              <a:spcBef>
                <a:spcPts val="0"/>
              </a:spcBef>
              <a:spcAft>
                <a:spcPts val="0"/>
              </a:spcAft>
              <a:buClr>
                <a:schemeClr val="dk1"/>
              </a:buClr>
              <a:buSzPts val="1100"/>
              <a:buFont typeface="Arial"/>
              <a:buNone/>
            </a:pPr>
            <a:r>
              <a:t/>
            </a:r>
            <a:endParaRPr sz="1200">
              <a:solidFill>
                <a:srgbClr val="000000"/>
              </a:solidFill>
              <a:latin typeface="Calibri"/>
              <a:ea typeface="Calibri"/>
              <a:cs typeface="Calibri"/>
              <a:sym typeface="Calibri"/>
            </a:endParaRPr>
          </a:p>
          <a:p>
            <a:pPr indent="0" lvl="0" marL="0" rtl="0" algn="l">
              <a:spcBef>
                <a:spcPts val="0"/>
              </a:spcBef>
              <a:spcAft>
                <a:spcPts val="0"/>
              </a:spcAft>
              <a:buNone/>
            </a:pPr>
            <a:r>
              <a:rPr lang="en" sz="1200">
                <a:solidFill>
                  <a:srgbClr val="000000"/>
                </a:solidFill>
                <a:latin typeface="Calibri"/>
                <a:ea typeface="Calibri"/>
                <a:cs typeface="Calibri"/>
                <a:sym typeface="Calibri"/>
              </a:rPr>
              <a:t>For more information, </a:t>
            </a:r>
            <a:r>
              <a:rPr lang="en" sz="1200" u="none">
                <a:solidFill>
                  <a:srgbClr val="000000"/>
                </a:solidFill>
                <a:latin typeface="Calibri"/>
                <a:ea typeface="Calibri"/>
                <a:cs typeface="Calibri"/>
                <a:sym typeface="Calibri"/>
              </a:rPr>
              <a:t>see </a:t>
            </a:r>
            <a:r>
              <a:rPr lang="en" sz="1200">
                <a:solidFill>
                  <a:srgbClr val="000000"/>
                </a:solidFill>
                <a:latin typeface="Calibri"/>
                <a:ea typeface="Calibri"/>
                <a:cs typeface="Calibri"/>
                <a:sym typeface="Calibri"/>
              </a:rPr>
              <a:t>the </a:t>
            </a:r>
            <a:r>
              <a:rPr i="1" lang="en" sz="1200">
                <a:solidFill>
                  <a:srgbClr val="000000"/>
                </a:solidFill>
                <a:latin typeface="Calibri"/>
                <a:ea typeface="Calibri"/>
                <a:cs typeface="Calibri"/>
                <a:sym typeface="Calibri"/>
              </a:rPr>
              <a:t>AWS Lambda Developer Guide</a:t>
            </a:r>
            <a:r>
              <a:rPr lang="en" sz="1200">
                <a:solidFill>
                  <a:srgbClr val="000000"/>
                </a:solidFill>
                <a:latin typeface="Calibri"/>
                <a:ea typeface="Calibri"/>
                <a:cs typeface="Calibri"/>
                <a:sym typeface="Calibri"/>
              </a:rPr>
              <a:t> at </a:t>
            </a:r>
            <a:r>
              <a:rPr lang="en" sz="1200" u="sng">
                <a:solidFill>
                  <a:schemeClr val="hlink"/>
                </a:solidFill>
                <a:latin typeface="Calibri"/>
                <a:ea typeface="Calibri"/>
                <a:cs typeface="Calibri"/>
                <a:sym typeface="Calibri"/>
                <a:hlinkClick r:id="rId2"/>
              </a:rPr>
              <a:t>https://docs.aws.amazon.com/lambda/latest/dg/welcome.html</a:t>
            </a:r>
            <a:r>
              <a:rPr lang="en" sz="1200">
                <a:solidFill>
                  <a:srgbClr val="000000"/>
                </a:solidFill>
                <a:latin typeface="Calibri"/>
                <a:ea typeface="Calibri"/>
                <a:cs typeface="Calibri"/>
                <a:sym typeface="Calibri"/>
              </a:rPr>
              <a:t>.</a:t>
            </a:r>
            <a:endParaRPr sz="1200">
              <a:solidFill>
                <a:srgbClr val="000000"/>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2ceb135c596_1_775: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9" name="Google Shape;799;g2ceb135c596_1_775: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marR="0" rtl="0" algn="l">
              <a:spcBef>
                <a:spcPts val="0"/>
              </a:spcBef>
              <a:spcAft>
                <a:spcPts val="0"/>
              </a:spcAft>
              <a:buClr>
                <a:srgbClr val="000000"/>
              </a:buClr>
              <a:buSzPts val="1100"/>
              <a:buFont typeface="Calibri"/>
              <a:buNone/>
            </a:pPr>
            <a:r>
              <a:rPr b="1" lang="en" sz="1200">
                <a:solidFill>
                  <a:srgbClr val="000000"/>
                </a:solidFill>
                <a:latin typeface="Calibri"/>
                <a:ea typeface="Calibri"/>
                <a:cs typeface="Calibri"/>
                <a:sym typeface="Calibri"/>
              </a:rPr>
              <a:t>For accessibility: </a:t>
            </a:r>
            <a:r>
              <a:rPr b="0" lang="en" sz="1200">
                <a:solidFill>
                  <a:srgbClr val="000000"/>
                </a:solidFill>
                <a:latin typeface="Calibri"/>
                <a:ea typeface="Calibri"/>
                <a:cs typeface="Calibri"/>
                <a:sym typeface="Calibri"/>
              </a:rPr>
              <a:t>Diagram of using Lambda for incident response. User issues a StopLogging request to CloudTrail. </a:t>
            </a:r>
            <a:r>
              <a:rPr lang="en" sz="1200">
                <a:solidFill>
                  <a:srgbClr val="000000"/>
                </a:solidFill>
                <a:latin typeface="Calibri"/>
                <a:ea typeface="Calibri"/>
                <a:cs typeface="Calibri"/>
                <a:sym typeface="Calibri"/>
              </a:rPr>
              <a:t>CloudTrail and EventBridge invoke a Lambda function to automatically remediate the event. Processed information is sent as an SNS notification to a response analyst. Another Lambda function is invoked automatically to restart the logging.</a:t>
            </a:r>
            <a:r>
              <a:rPr b="1" lang="en" sz="1200">
                <a:solidFill>
                  <a:srgbClr val="000000"/>
                </a:solidFill>
                <a:latin typeface="Calibri"/>
                <a:ea typeface="Calibri"/>
                <a:cs typeface="Calibri"/>
                <a:sym typeface="Calibri"/>
              </a:rPr>
              <a:t> End of accessibility description.</a:t>
            </a:r>
            <a:endParaRPr sz="1200"/>
          </a:p>
          <a:p>
            <a:pPr indent="0" lvl="0" marL="0" marR="0" rtl="0" algn="l">
              <a:spcBef>
                <a:spcPts val="0"/>
              </a:spcBef>
              <a:spcAft>
                <a:spcPts val="0"/>
              </a:spcAft>
              <a:buClr>
                <a:schemeClr val="dk1"/>
              </a:buClr>
              <a:buSzPts val="1100"/>
              <a:buFont typeface="Calibri"/>
              <a:buNone/>
            </a:pPr>
            <a:r>
              <a:t/>
            </a:r>
            <a:endParaRPr sz="1200">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100"/>
              <a:buFont typeface="Calibri"/>
              <a:buNone/>
            </a:pPr>
            <a:r>
              <a:rPr lang="en" sz="1200">
                <a:solidFill>
                  <a:srgbClr val="000000"/>
                </a:solidFill>
                <a:latin typeface="Calibri"/>
                <a:ea typeface="Calibri"/>
                <a:cs typeface="Calibri"/>
                <a:sym typeface="Calibri"/>
              </a:rPr>
              <a:t>With an event-driven response system, a detective mechanism invokes a responsive mechanism to automatically remediate the event. You can use event-driven response capabilities to reduce the time-to-value between detective mechanisms and responsive mechanisms. To create this event-driven architecture, you can use Lambda.</a:t>
            </a:r>
            <a:endParaRPr sz="1200"/>
          </a:p>
          <a:p>
            <a:pPr indent="0" lvl="0" marL="0" marR="0" rtl="0" algn="l">
              <a:spcBef>
                <a:spcPts val="0"/>
              </a:spcBef>
              <a:spcAft>
                <a:spcPts val="0"/>
              </a:spcAft>
              <a:buClr>
                <a:schemeClr val="dk1"/>
              </a:buClr>
              <a:buSzPts val="1100"/>
              <a:buFont typeface="Calibri"/>
              <a:buNone/>
            </a:pPr>
            <a:r>
              <a:t/>
            </a:r>
            <a:endParaRPr sz="1200">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100"/>
              <a:buFont typeface="Calibri"/>
              <a:buNone/>
            </a:pPr>
            <a:r>
              <a:rPr lang="en" sz="1200">
                <a:solidFill>
                  <a:srgbClr val="000000"/>
                </a:solidFill>
                <a:latin typeface="Calibri"/>
                <a:ea typeface="Calibri"/>
                <a:cs typeface="Calibri"/>
                <a:sym typeface="Calibri"/>
              </a:rPr>
              <a:t>For example, assume that you have an AWS account with the AWS CloudTrail service enabled. If CloudTrail is ever disabled, the response procedure is to enable the service again and investigate the user who disabled the CloudTrail logging. You can use EventBridge to monitor for the specific “cloudtrail:StopLogging” event and invoke the function if it occurs. When EventBridge invokes this Lambda function, the function collects the details of the specific event. The details include information such as the identity of the principal that disabled CloudTrail, when it was disabled, and the specific resource that was affected. This processed information could then be sent as a notification through Amazon SNS. You can use this information to essentially perform a log dive and then generate a notification or alert with only the specific values that a response analyst would require. Another Lambda function could also be invoked to automatically restart the logging.</a:t>
            </a:r>
            <a:endParaRPr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2ceb135c596_1_781: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6" name="Google Shape;806;g2ceb135c596_1_781: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solidFill>
                  <a:srgbClr val="000000"/>
                </a:solidFill>
                <a:latin typeface="Calibri"/>
                <a:ea typeface="Calibri"/>
                <a:cs typeface="Calibri"/>
                <a:sym typeface="Calibri"/>
              </a:rPr>
              <a:t>This slide provides an example of how to use Step Functions, Lambda, CloudFormation, and Amazon SNS to remediate a compromised instance. First, a script or third-party tool pushes an instance ID to an SNS topic. Then, a Lambda function verifies the ID and, if compromised, initiates the following Step Functions workflow:</a:t>
            </a:r>
            <a:endParaRPr sz="1200"/>
          </a:p>
          <a:p>
            <a:pPr indent="-209550" lvl="0" marL="203200" rtl="0" algn="l">
              <a:spcBef>
                <a:spcPts val="0"/>
              </a:spcBef>
              <a:spcAft>
                <a:spcPts val="0"/>
              </a:spcAft>
              <a:buClr>
                <a:srgbClr val="000000"/>
              </a:buClr>
              <a:buSzPts val="1100"/>
              <a:buFont typeface="Calibri"/>
              <a:buAutoNum type="arabicPeriod"/>
            </a:pPr>
            <a:r>
              <a:rPr lang="en" sz="1200">
                <a:solidFill>
                  <a:srgbClr val="000000"/>
                </a:solidFill>
                <a:latin typeface="Calibri"/>
                <a:ea typeface="Calibri"/>
                <a:cs typeface="Calibri"/>
                <a:sym typeface="Calibri"/>
              </a:rPr>
              <a:t>The instance is removed from its Auto Scaling group, and a snapshot is created of any attached Amazon Elastic Block Store (Amazon EBS) volumes.</a:t>
            </a:r>
            <a:endParaRPr sz="1200"/>
          </a:p>
          <a:p>
            <a:pPr indent="-209550" lvl="0" marL="203200" rtl="0" algn="l">
              <a:spcBef>
                <a:spcPts val="0"/>
              </a:spcBef>
              <a:spcAft>
                <a:spcPts val="0"/>
              </a:spcAft>
              <a:buClr>
                <a:srgbClr val="000000"/>
              </a:buClr>
              <a:buSzPts val="1100"/>
              <a:buFont typeface="Calibri"/>
              <a:buAutoNum type="arabicPeriod"/>
            </a:pPr>
            <a:r>
              <a:rPr lang="en" sz="1200">
                <a:solidFill>
                  <a:srgbClr val="000000"/>
                </a:solidFill>
                <a:latin typeface="Calibri"/>
                <a:ea typeface="Calibri"/>
                <a:cs typeface="Calibri"/>
                <a:sym typeface="Calibri"/>
              </a:rPr>
              <a:t>The instance is isolated by removing all its previously associated security groups. Then, a new forensics security group is assigned to the instance with no inbound or outbound permissions.</a:t>
            </a:r>
            <a:endParaRPr sz="1200"/>
          </a:p>
          <a:p>
            <a:pPr indent="-209550" lvl="0" marL="203200" rtl="0" algn="l">
              <a:spcBef>
                <a:spcPts val="0"/>
              </a:spcBef>
              <a:spcAft>
                <a:spcPts val="0"/>
              </a:spcAft>
              <a:buClr>
                <a:srgbClr val="000000"/>
              </a:buClr>
              <a:buSzPts val="1100"/>
              <a:buFont typeface="Calibri"/>
              <a:buAutoNum type="arabicPeriod"/>
            </a:pPr>
            <a:r>
              <a:rPr lang="en" sz="1200">
                <a:solidFill>
                  <a:srgbClr val="000000"/>
                </a:solidFill>
                <a:latin typeface="Calibri"/>
                <a:ea typeface="Calibri"/>
                <a:cs typeface="Calibri"/>
                <a:sym typeface="Calibri"/>
              </a:rPr>
              <a:t>A CloudFormation template is used to create a new environment, including a new VPC that contains a forensics instance with prebuilt tools attached to a copy of any volumes from the snapshots.</a:t>
            </a:r>
            <a:endParaRPr sz="1200"/>
          </a:p>
          <a:p>
            <a:pPr indent="-209550" lvl="0" marL="203200" rtl="0" algn="l">
              <a:spcBef>
                <a:spcPts val="0"/>
              </a:spcBef>
              <a:spcAft>
                <a:spcPts val="0"/>
              </a:spcAft>
              <a:buClr>
                <a:srgbClr val="000000"/>
              </a:buClr>
              <a:buSzPts val="1100"/>
              <a:buFont typeface="Calibri"/>
              <a:buAutoNum type="arabicPeriod"/>
            </a:pPr>
            <a:r>
              <a:rPr lang="en" sz="1200">
                <a:solidFill>
                  <a:srgbClr val="000000"/>
                </a:solidFill>
                <a:latin typeface="Calibri"/>
                <a:ea typeface="Calibri"/>
                <a:cs typeface="Calibri"/>
                <a:sym typeface="Calibri"/>
              </a:rPr>
              <a:t>A basic forensics investigation is performed on the attached volumes.</a:t>
            </a:r>
            <a:endParaRPr sz="1200"/>
          </a:p>
          <a:p>
            <a:pPr indent="-209550" lvl="0" marL="203200" rtl="0" algn="l">
              <a:spcBef>
                <a:spcPts val="0"/>
              </a:spcBef>
              <a:spcAft>
                <a:spcPts val="0"/>
              </a:spcAft>
              <a:buClr>
                <a:srgbClr val="000000"/>
              </a:buClr>
              <a:buSzPts val="1100"/>
              <a:buFont typeface="Calibri"/>
              <a:buAutoNum type="arabicPeriod"/>
            </a:pPr>
            <a:r>
              <a:rPr lang="en" sz="1200">
                <a:solidFill>
                  <a:srgbClr val="000000"/>
                </a:solidFill>
                <a:latin typeface="Calibri"/>
                <a:ea typeface="Calibri"/>
                <a:cs typeface="Calibri"/>
                <a:sym typeface="Calibri"/>
              </a:rPr>
              <a:t>A report is then generated with the results from the investigation and sent to the team through an SNS topic.</a:t>
            </a:r>
            <a:endParaRPr sz="1200">
              <a:solidFill>
                <a:srgbClr val="000000"/>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2ceb135c596_1_805: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3" name="Google Shape;813;g2ceb135c596_1_805: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solidFill>
                  <a:srgbClr val="000000"/>
                </a:solidFill>
                <a:latin typeface="Calibri"/>
                <a:ea typeface="Calibri"/>
                <a:cs typeface="Calibri"/>
                <a:sym typeface="Calibri"/>
              </a:rPr>
              <a:t>You will now complete the Remediating an Incident by Using AWS Config and Lambda lab.</a:t>
            </a:r>
            <a:endParaRPr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2ceb135c596_1_811: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0" name="Google Shape;820;g2ceb135c596_1_811: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solidFill>
                  <a:srgbClr val="000000"/>
                </a:solidFill>
                <a:latin typeface="Calibri"/>
                <a:ea typeface="Calibri"/>
                <a:cs typeface="Calibri"/>
                <a:sym typeface="Calibri"/>
              </a:rPr>
              <a:t>In this lab, you will complete the following tasks:</a:t>
            </a:r>
            <a:endParaRPr sz="1200"/>
          </a:p>
          <a:p>
            <a:pPr indent="-209550" lvl="0" marL="203200" rtl="0" algn="l">
              <a:spcBef>
                <a:spcPts val="0"/>
              </a:spcBef>
              <a:spcAft>
                <a:spcPts val="0"/>
              </a:spcAft>
              <a:buClr>
                <a:srgbClr val="000000"/>
              </a:buClr>
              <a:buSzPts val="1100"/>
              <a:buFont typeface="Calibri"/>
              <a:buAutoNum type="arabicPeriod"/>
            </a:pPr>
            <a:r>
              <a:rPr lang="en" sz="1200">
                <a:solidFill>
                  <a:srgbClr val="000000"/>
                </a:solidFill>
                <a:latin typeface="Calibri"/>
                <a:ea typeface="Calibri"/>
                <a:cs typeface="Calibri"/>
                <a:sym typeface="Calibri"/>
              </a:rPr>
              <a:t>Examining and updating IAM roles</a:t>
            </a:r>
            <a:endParaRPr sz="1200"/>
          </a:p>
          <a:p>
            <a:pPr indent="-209550" lvl="0" marL="203200" rtl="0" algn="l">
              <a:spcBef>
                <a:spcPts val="0"/>
              </a:spcBef>
              <a:spcAft>
                <a:spcPts val="0"/>
              </a:spcAft>
              <a:buClr>
                <a:srgbClr val="000000"/>
              </a:buClr>
              <a:buSzPts val="1100"/>
              <a:buFont typeface="Calibri"/>
              <a:buAutoNum type="arabicPeriod"/>
            </a:pPr>
            <a:r>
              <a:rPr lang="en" sz="1200">
                <a:solidFill>
                  <a:srgbClr val="000000"/>
                </a:solidFill>
                <a:latin typeface="Calibri"/>
                <a:ea typeface="Calibri"/>
                <a:cs typeface="Calibri"/>
                <a:sym typeface="Calibri"/>
              </a:rPr>
              <a:t>Setting up AWS Config to monitor resources</a:t>
            </a:r>
            <a:endParaRPr sz="1200"/>
          </a:p>
          <a:p>
            <a:pPr indent="-209550" lvl="0" marL="203200" rtl="0" algn="l">
              <a:spcBef>
                <a:spcPts val="0"/>
              </a:spcBef>
              <a:spcAft>
                <a:spcPts val="0"/>
              </a:spcAft>
              <a:buClr>
                <a:srgbClr val="000000"/>
              </a:buClr>
              <a:buSzPts val="1100"/>
              <a:buFont typeface="Calibri"/>
              <a:buAutoNum type="arabicPeriod"/>
            </a:pPr>
            <a:r>
              <a:rPr lang="en" sz="1200">
                <a:solidFill>
                  <a:srgbClr val="000000"/>
                </a:solidFill>
                <a:latin typeface="Calibri"/>
                <a:ea typeface="Calibri"/>
                <a:cs typeface="Calibri"/>
                <a:sym typeface="Calibri"/>
              </a:rPr>
              <a:t>Modifying a security group that AWS Config monitors</a:t>
            </a:r>
            <a:endParaRPr sz="1200"/>
          </a:p>
          <a:p>
            <a:pPr indent="-209550" lvl="0" marL="203200" rtl="0" algn="l">
              <a:spcBef>
                <a:spcPts val="0"/>
              </a:spcBef>
              <a:spcAft>
                <a:spcPts val="0"/>
              </a:spcAft>
              <a:buClr>
                <a:srgbClr val="000000"/>
              </a:buClr>
              <a:buSzPts val="1100"/>
              <a:buFont typeface="Calibri"/>
              <a:buAutoNum type="arabicPeriod"/>
            </a:pPr>
            <a:r>
              <a:rPr lang="en" sz="1200">
                <a:solidFill>
                  <a:srgbClr val="000000"/>
                </a:solidFill>
                <a:latin typeface="Calibri"/>
                <a:ea typeface="Calibri"/>
                <a:cs typeface="Calibri"/>
                <a:sym typeface="Calibri"/>
              </a:rPr>
              <a:t>Creating and running an AWS Config rule that calls a Lambda function</a:t>
            </a:r>
            <a:endParaRPr sz="1200"/>
          </a:p>
          <a:p>
            <a:pPr indent="-209550" lvl="0" marL="203200" rtl="0" algn="l">
              <a:spcBef>
                <a:spcPts val="0"/>
              </a:spcBef>
              <a:spcAft>
                <a:spcPts val="0"/>
              </a:spcAft>
              <a:buClr>
                <a:srgbClr val="000000"/>
              </a:buClr>
              <a:buSzPts val="1100"/>
              <a:buFont typeface="Calibri"/>
              <a:buAutoNum type="arabicPeriod"/>
            </a:pPr>
            <a:r>
              <a:rPr lang="en" sz="1200">
                <a:solidFill>
                  <a:srgbClr val="000000"/>
                </a:solidFill>
                <a:latin typeface="Calibri"/>
                <a:ea typeface="Calibri"/>
                <a:cs typeface="Calibri"/>
                <a:sym typeface="Calibri"/>
              </a:rPr>
              <a:t>Revisiting the security group configuration</a:t>
            </a:r>
            <a:endParaRPr sz="1200"/>
          </a:p>
          <a:p>
            <a:pPr indent="-209550" lvl="0" marL="203200" rtl="0" algn="l">
              <a:spcBef>
                <a:spcPts val="0"/>
              </a:spcBef>
              <a:spcAft>
                <a:spcPts val="0"/>
              </a:spcAft>
              <a:buClr>
                <a:srgbClr val="000000"/>
              </a:buClr>
              <a:buSzPts val="1100"/>
              <a:buFont typeface="Calibri"/>
              <a:buAutoNum type="arabicPeriod"/>
            </a:pPr>
            <a:r>
              <a:rPr lang="en" sz="1200">
                <a:solidFill>
                  <a:srgbClr val="000000"/>
                </a:solidFill>
                <a:latin typeface="Calibri"/>
                <a:ea typeface="Calibri"/>
                <a:cs typeface="Calibri"/>
                <a:sym typeface="Calibri"/>
              </a:rPr>
              <a:t>Using CloudWatch logs for verification</a:t>
            </a:r>
            <a:endParaRPr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ceb135c596_1_586: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5" name="Google Shape;595;g2ceb135c596_1_586: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solidFill>
                  <a:srgbClr val="000000"/>
                </a:solidFill>
                <a:latin typeface="Calibri"/>
                <a:ea typeface="Calibri"/>
                <a:cs typeface="Calibri"/>
                <a:sym typeface="Calibri"/>
              </a:rPr>
              <a:t>Incident response is a set of information security policies and procedures that you can use to identify, contain, and eliminate cyberattacks.</a:t>
            </a:r>
            <a:endParaRPr sz="1200"/>
          </a:p>
          <a:p>
            <a:pPr indent="0" lvl="0" marL="0" rtl="0" algn="l">
              <a:spcBef>
                <a:spcPts val="0"/>
              </a:spcBef>
              <a:spcAft>
                <a:spcPts val="0"/>
              </a:spcAft>
              <a:buNone/>
            </a:pPr>
            <a:r>
              <a:t/>
            </a:r>
            <a:endParaRPr sz="1200">
              <a:solidFill>
                <a:srgbClr val="000000"/>
              </a:solidFill>
              <a:latin typeface="Calibri"/>
              <a:ea typeface="Calibri"/>
              <a:cs typeface="Calibri"/>
              <a:sym typeface="Calibri"/>
            </a:endParaRPr>
          </a:p>
          <a:p>
            <a:pPr indent="0" lvl="0" marL="0" rtl="0" algn="l">
              <a:spcBef>
                <a:spcPts val="0"/>
              </a:spcBef>
              <a:spcAft>
                <a:spcPts val="0"/>
              </a:spcAft>
              <a:buNone/>
            </a:pPr>
            <a:r>
              <a:rPr lang="en" sz="1200">
                <a:solidFill>
                  <a:srgbClr val="000000"/>
                </a:solidFill>
                <a:latin typeface="Calibri"/>
                <a:ea typeface="Calibri"/>
                <a:cs typeface="Calibri"/>
                <a:sym typeface="Calibri"/>
              </a:rPr>
              <a:t>The goal of incident response is to enable an organization to quickly detect and halt attacks, which helps to minimize damage and prevent future attacks of the same type.</a:t>
            </a:r>
            <a:endParaRPr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ceb135c596_1_592: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2" name="Google Shape;602;g2ceb135c596_1_592: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solidFill>
                  <a:srgbClr val="000000"/>
                </a:solidFill>
                <a:latin typeface="Calibri"/>
                <a:ea typeface="Calibri"/>
                <a:cs typeface="Calibri"/>
                <a:sym typeface="Calibri"/>
              </a:rPr>
              <a:t>How would an enterprise know if abuse was taking place? How would they differentiate between abnormal events that need their attention, and incidents that need immediate analysis and remediation?</a:t>
            </a:r>
            <a:endParaRPr sz="1200"/>
          </a:p>
          <a:p>
            <a:pPr indent="0" lvl="0" marL="0" rtl="0" algn="l">
              <a:spcBef>
                <a:spcPts val="0"/>
              </a:spcBef>
              <a:spcAft>
                <a:spcPts val="0"/>
              </a:spcAft>
              <a:buNone/>
            </a:pPr>
            <a:br>
              <a:rPr lang="en" sz="1200">
                <a:solidFill>
                  <a:srgbClr val="000000"/>
                </a:solidFill>
                <a:latin typeface="Calibri"/>
                <a:ea typeface="Calibri"/>
                <a:cs typeface="Calibri"/>
                <a:sym typeface="Calibri"/>
              </a:rPr>
            </a:br>
            <a:r>
              <a:rPr b="1" lang="en" sz="1200">
                <a:solidFill>
                  <a:srgbClr val="000000"/>
                </a:solidFill>
                <a:latin typeface="Calibri"/>
                <a:ea typeface="Calibri"/>
                <a:cs typeface="Calibri"/>
                <a:sym typeface="Calibri"/>
              </a:rPr>
              <a:t>Not all events are incidents in need of immediate remedy. </a:t>
            </a:r>
            <a:r>
              <a:rPr b="0" lang="en" sz="1200">
                <a:solidFill>
                  <a:srgbClr val="000000"/>
                </a:solidFill>
                <a:latin typeface="Calibri"/>
                <a:ea typeface="Calibri"/>
                <a:cs typeface="Calibri"/>
                <a:sym typeface="Calibri"/>
              </a:rPr>
              <a:t>Let’s take a look at a few examples of such events:</a:t>
            </a:r>
            <a:endParaRPr b="1" sz="1200">
              <a:solidFill>
                <a:srgbClr val="000000"/>
              </a:solidFill>
              <a:latin typeface="Calibri"/>
              <a:ea typeface="Calibri"/>
              <a:cs typeface="Calibri"/>
              <a:sym typeface="Calibri"/>
            </a:endParaRPr>
          </a:p>
          <a:p>
            <a:pPr indent="-158750" lvl="0" marL="152400" marR="0" rtl="0" algn="l">
              <a:spcBef>
                <a:spcPts val="0"/>
              </a:spcBef>
              <a:spcAft>
                <a:spcPts val="0"/>
              </a:spcAft>
              <a:buClr>
                <a:srgbClr val="000000"/>
              </a:buClr>
              <a:buSzPts val="1100"/>
              <a:buFont typeface="Arial"/>
              <a:buChar char="•"/>
            </a:pPr>
            <a:r>
              <a:rPr lang="en" sz="1200">
                <a:solidFill>
                  <a:srgbClr val="000000"/>
                </a:solidFill>
                <a:latin typeface="Calibri"/>
                <a:ea typeface="Calibri"/>
                <a:cs typeface="Calibri"/>
                <a:sym typeface="Calibri"/>
              </a:rPr>
              <a:t>Logging in from a remote location: An employee might be traveling or using an approved virtual private network (VPN).</a:t>
            </a:r>
            <a:endParaRPr sz="1200"/>
          </a:p>
          <a:p>
            <a:pPr indent="-158750" lvl="0" marL="152400" marR="0" rtl="0" algn="l">
              <a:spcBef>
                <a:spcPts val="0"/>
              </a:spcBef>
              <a:spcAft>
                <a:spcPts val="0"/>
              </a:spcAft>
              <a:buClr>
                <a:srgbClr val="000000"/>
              </a:buClr>
              <a:buSzPts val="1100"/>
              <a:buFont typeface="Arial"/>
              <a:buChar char="•"/>
            </a:pPr>
            <a:r>
              <a:rPr lang="en" sz="1200">
                <a:solidFill>
                  <a:srgbClr val="000000"/>
                </a:solidFill>
                <a:latin typeface="Calibri"/>
                <a:ea typeface="Calibri"/>
                <a:cs typeface="Calibri"/>
                <a:sym typeface="Calibri"/>
              </a:rPr>
              <a:t>Failing hard drive that is still fully operational: Knowing this information allows an enterprise to timely schedule a cycling of the drives without panicking and hot swapping when it's too late and has already failed. Hot swapping is the act of removing components from or plugging them into a computer system while the power remains switched on.</a:t>
            </a:r>
            <a:endParaRPr sz="1200">
              <a:solidFill>
                <a:srgbClr val="000000"/>
              </a:solidFill>
              <a:latin typeface="Calibri"/>
              <a:ea typeface="Calibri"/>
              <a:cs typeface="Calibri"/>
              <a:sym typeface="Calibri"/>
            </a:endParaRPr>
          </a:p>
          <a:p>
            <a:pPr indent="-158750" lvl="0" marL="152400" rtl="0" algn="l">
              <a:spcBef>
                <a:spcPts val="0"/>
              </a:spcBef>
              <a:spcAft>
                <a:spcPts val="0"/>
              </a:spcAft>
              <a:buClr>
                <a:srgbClr val="000000"/>
              </a:buClr>
              <a:buSzPts val="1100"/>
              <a:buFont typeface="Arial"/>
              <a:buChar char="•"/>
            </a:pPr>
            <a:r>
              <a:rPr lang="en" sz="1200">
                <a:solidFill>
                  <a:srgbClr val="000000"/>
                </a:solidFill>
                <a:latin typeface="Calibri"/>
                <a:ea typeface="Calibri"/>
                <a:cs typeface="Calibri"/>
                <a:sym typeface="Calibri"/>
              </a:rPr>
              <a:t>Employee trying to access resources that they shouldn't access: Although this might not constitute a breach if the access was denied, it's still a behavioral insight that you should monitor.</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ceb135c596_1_598: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9" name="Google Shape;609;g2ceb135c596_1_598: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solidFill>
                  <a:srgbClr val="000000"/>
                </a:solidFill>
                <a:latin typeface="Calibri"/>
                <a:ea typeface="Calibri"/>
                <a:cs typeface="Calibri"/>
                <a:sym typeface="Calibri"/>
              </a:rPr>
              <a:t>Incident response has two phases. The first phase is the </a:t>
            </a:r>
            <a:r>
              <a:rPr i="1" lang="en" sz="1200">
                <a:solidFill>
                  <a:srgbClr val="000000"/>
                </a:solidFill>
                <a:latin typeface="Calibri"/>
                <a:ea typeface="Calibri"/>
                <a:cs typeface="Calibri"/>
                <a:sym typeface="Calibri"/>
              </a:rPr>
              <a:t>discovery and recognition phase</a:t>
            </a:r>
            <a:r>
              <a:rPr lang="en" sz="1200">
                <a:solidFill>
                  <a:srgbClr val="000000"/>
                </a:solidFill>
                <a:latin typeface="Calibri"/>
                <a:ea typeface="Calibri"/>
                <a:cs typeface="Calibri"/>
                <a:sym typeface="Calibri"/>
              </a:rPr>
              <a:t>. Here is where incident identification, logging, and categorization of the incident takes place. </a:t>
            </a:r>
            <a:r>
              <a:rPr b="0" lang="en" sz="1200">
                <a:solidFill>
                  <a:srgbClr val="000000"/>
                </a:solidFill>
                <a:latin typeface="Calibri"/>
                <a:ea typeface="Calibri"/>
                <a:cs typeface="Calibri"/>
                <a:sym typeface="Calibri"/>
              </a:rPr>
              <a:t>Once an i</a:t>
            </a:r>
            <a:r>
              <a:rPr b="0" i="0" lang="en" sz="1200">
                <a:solidFill>
                  <a:srgbClr val="000000"/>
                </a:solidFill>
                <a:latin typeface="Calibri"/>
                <a:ea typeface="Calibri"/>
                <a:cs typeface="Calibri"/>
                <a:sym typeface="Calibri"/>
              </a:rPr>
              <a:t>ncident is identified through user reports, solution analyses, or manual identification, the incident is logged and an investigation and categorization can begin.</a:t>
            </a:r>
            <a:endParaRPr sz="1200"/>
          </a:p>
          <a:p>
            <a:pPr indent="0" lvl="0" marL="0" marR="0" rtl="0" algn="l">
              <a:spcBef>
                <a:spcPts val="0"/>
              </a:spcBef>
              <a:spcAft>
                <a:spcPts val="0"/>
              </a:spcAft>
              <a:buClr>
                <a:schemeClr val="dk1"/>
              </a:buClr>
              <a:buSzPts val="1100"/>
              <a:buFont typeface="Calibri"/>
              <a:buNone/>
            </a:pPr>
            <a:r>
              <a:t/>
            </a:r>
            <a:endParaRPr b="0" i="0" sz="1200">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100"/>
              <a:buFont typeface="Calibri"/>
              <a:buNone/>
            </a:pPr>
            <a:r>
              <a:rPr lang="en" sz="1200">
                <a:solidFill>
                  <a:srgbClr val="000000"/>
                </a:solidFill>
                <a:latin typeface="Calibri"/>
                <a:ea typeface="Calibri"/>
                <a:cs typeface="Calibri"/>
                <a:sym typeface="Calibri"/>
              </a:rPr>
              <a:t>During this phase, a notification is received. </a:t>
            </a:r>
            <a:r>
              <a:rPr b="0" i="0" lang="en" sz="1200">
                <a:solidFill>
                  <a:srgbClr val="000000"/>
                </a:solidFill>
                <a:latin typeface="Calibri"/>
                <a:ea typeface="Calibri"/>
                <a:cs typeface="Calibri"/>
                <a:sym typeface="Calibri"/>
              </a:rPr>
              <a:t>Notifications are set up by the user and initiated by specified alerts to send an email, SMS text, or push notification through a mobile app. Incident escalation is what happens when an employee can’t resolve an incident themselves and needs to hand off the task to a more experienced or specialized employee.</a:t>
            </a:r>
            <a:endParaRPr sz="1200"/>
          </a:p>
          <a:p>
            <a:pPr indent="0" lvl="0" marL="0" marR="0" rtl="0" algn="l">
              <a:spcBef>
                <a:spcPts val="0"/>
              </a:spcBef>
              <a:spcAft>
                <a:spcPts val="0"/>
              </a:spcAft>
              <a:buClr>
                <a:schemeClr val="dk1"/>
              </a:buClr>
              <a:buSzPts val="1100"/>
              <a:buFont typeface="Calibri"/>
              <a:buNone/>
            </a:pPr>
            <a:r>
              <a:t/>
            </a:r>
            <a:endParaRPr b="0" i="0" sz="1200">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100"/>
              <a:buFont typeface="Calibri"/>
              <a:buNone/>
            </a:pPr>
            <a:r>
              <a:rPr lang="en" sz="1200">
                <a:solidFill>
                  <a:srgbClr val="000000"/>
                </a:solidFill>
                <a:latin typeface="Calibri"/>
                <a:ea typeface="Calibri"/>
                <a:cs typeface="Calibri"/>
                <a:sym typeface="Calibri"/>
              </a:rPr>
              <a:t>Investigation and diagnosis includes </a:t>
            </a:r>
            <a:r>
              <a:rPr b="0" i="0" lang="en" sz="1200">
                <a:solidFill>
                  <a:srgbClr val="000000"/>
                </a:solidFill>
                <a:latin typeface="Calibri"/>
                <a:ea typeface="Calibri"/>
                <a:cs typeface="Calibri"/>
                <a:sym typeface="Calibri"/>
              </a:rPr>
              <a:t>conducting an incident investigation to gather answers and develop strategies to resolve any threats.</a:t>
            </a:r>
            <a:endParaRPr sz="1200">
              <a:solidFill>
                <a:srgbClr val="000000"/>
              </a:solidFill>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t/>
            </a:r>
            <a:endParaRPr sz="1200">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100"/>
              <a:buFont typeface="Calibri"/>
              <a:buNone/>
            </a:pPr>
            <a:r>
              <a:rPr i="0" lang="en" sz="1200">
                <a:solidFill>
                  <a:srgbClr val="000000"/>
                </a:solidFill>
                <a:latin typeface="Calibri"/>
                <a:ea typeface="Calibri"/>
                <a:cs typeface="Calibri"/>
                <a:sym typeface="Calibri"/>
              </a:rPr>
              <a:t>AWS offers a range of services and products that help companies discover and identify events that could lead to, or have already become, an incident.</a:t>
            </a:r>
            <a:endParaRP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2ceb135c596_1_605: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7" name="Google Shape;617;g2ceb135c596_1_605: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solidFill>
                  <a:srgbClr val="000000"/>
                </a:solidFill>
                <a:latin typeface="Calibri"/>
                <a:ea typeface="Calibri"/>
                <a:cs typeface="Calibri"/>
                <a:sym typeface="Calibri"/>
              </a:rPr>
              <a:t>When an enterprise has identified the failure of a component, a reduction in quality of service, or an exploit in need of remedy, they move into the </a:t>
            </a:r>
            <a:r>
              <a:rPr i="1" lang="en" sz="1200">
                <a:solidFill>
                  <a:srgbClr val="000000"/>
                </a:solidFill>
                <a:latin typeface="Calibri"/>
                <a:ea typeface="Calibri"/>
                <a:cs typeface="Calibri"/>
                <a:sym typeface="Calibri"/>
              </a:rPr>
              <a:t>resolution and recovery phase </a:t>
            </a:r>
            <a:r>
              <a:rPr lang="en" sz="1200">
                <a:solidFill>
                  <a:srgbClr val="000000"/>
                </a:solidFill>
                <a:latin typeface="Calibri"/>
                <a:ea typeface="Calibri"/>
                <a:cs typeface="Calibri"/>
                <a:sym typeface="Calibri"/>
              </a:rPr>
              <a:t>of incident response.</a:t>
            </a:r>
            <a:br>
              <a:rPr lang="en" sz="1200">
                <a:solidFill>
                  <a:srgbClr val="000000"/>
                </a:solidFill>
                <a:latin typeface="Calibri"/>
                <a:ea typeface="Calibri"/>
                <a:cs typeface="Calibri"/>
                <a:sym typeface="Calibri"/>
              </a:rPr>
            </a:br>
            <a:endParaRPr sz="1200">
              <a:solidFill>
                <a:srgbClr val="000000"/>
              </a:solidFill>
              <a:latin typeface="Calibri"/>
              <a:ea typeface="Calibri"/>
              <a:cs typeface="Calibri"/>
              <a:sym typeface="Calibri"/>
            </a:endParaRPr>
          </a:p>
          <a:p>
            <a:pPr indent="0" lvl="0" marL="0" rtl="0" algn="l">
              <a:spcBef>
                <a:spcPts val="0"/>
              </a:spcBef>
              <a:spcAft>
                <a:spcPts val="0"/>
              </a:spcAft>
              <a:buNone/>
            </a:pPr>
            <a:r>
              <a:rPr lang="en" sz="1200">
                <a:solidFill>
                  <a:srgbClr val="000000"/>
                </a:solidFill>
                <a:latin typeface="Calibri"/>
                <a:ea typeface="Calibri"/>
                <a:cs typeface="Calibri"/>
                <a:sym typeface="Calibri"/>
              </a:rPr>
              <a:t>This second phase consists of the following:</a:t>
            </a:r>
            <a:endParaRPr sz="1200"/>
          </a:p>
          <a:p>
            <a:pPr indent="-82550" lvl="0" marL="76200" rtl="0" algn="l">
              <a:spcBef>
                <a:spcPts val="0"/>
              </a:spcBef>
              <a:spcAft>
                <a:spcPts val="0"/>
              </a:spcAft>
              <a:buClr>
                <a:srgbClr val="000000"/>
              </a:buClr>
              <a:buSzPts val="1100"/>
              <a:buFont typeface="Arial"/>
              <a:buChar char="•"/>
            </a:pPr>
            <a:r>
              <a:rPr lang="en" sz="1200">
                <a:solidFill>
                  <a:srgbClr val="000000"/>
                </a:solidFill>
                <a:latin typeface="Calibri"/>
                <a:ea typeface="Calibri"/>
                <a:cs typeface="Calibri"/>
                <a:sym typeface="Calibri"/>
              </a:rPr>
              <a:t>Forensic isolation: Isolate the incident, and perform a deep dive to discover the issue. Forensics often requires capturing the disk image or as-is configuration of an operating system. The problem might be </a:t>
            </a:r>
            <a:r>
              <a:rPr b="0" i="0" lang="en" sz="1200">
                <a:solidFill>
                  <a:srgbClr val="000000"/>
                </a:solidFill>
                <a:latin typeface="Calibri"/>
                <a:ea typeface="Calibri"/>
                <a:cs typeface="Calibri"/>
                <a:sym typeface="Calibri"/>
              </a:rPr>
              <a:t>a bug in the code base. If so, then you need to reproduce the error. Without being able to reproduce the error that the customer experienced, you won't be able to fix it.</a:t>
            </a:r>
            <a:endParaRPr sz="1200"/>
          </a:p>
          <a:p>
            <a:pPr indent="-82550" lvl="0" marL="76200" rtl="0" algn="l">
              <a:spcBef>
                <a:spcPts val="0"/>
              </a:spcBef>
              <a:spcAft>
                <a:spcPts val="0"/>
              </a:spcAft>
              <a:buClr>
                <a:srgbClr val="000000"/>
              </a:buClr>
              <a:buSzPts val="1100"/>
              <a:buFont typeface="Arial"/>
              <a:buChar char="•"/>
            </a:pPr>
            <a:r>
              <a:rPr lang="en" sz="1200">
                <a:solidFill>
                  <a:srgbClr val="000000"/>
                </a:solidFill>
                <a:latin typeface="Calibri"/>
                <a:ea typeface="Calibri"/>
                <a:cs typeface="Calibri"/>
                <a:sym typeface="Calibri"/>
              </a:rPr>
              <a:t>Staging a fix: Reproduce the issue, apply a fix, and test.</a:t>
            </a:r>
            <a:endParaRPr sz="1200"/>
          </a:p>
          <a:p>
            <a:pPr indent="-82550" lvl="0" marL="76200" marR="0" rtl="0" algn="l">
              <a:spcBef>
                <a:spcPts val="0"/>
              </a:spcBef>
              <a:spcAft>
                <a:spcPts val="0"/>
              </a:spcAft>
              <a:buClr>
                <a:srgbClr val="000000"/>
              </a:buClr>
              <a:buSzPts val="1100"/>
              <a:buFont typeface="Arial"/>
              <a:buChar char="•"/>
            </a:pPr>
            <a:r>
              <a:rPr lang="en" sz="1200">
                <a:solidFill>
                  <a:srgbClr val="000000"/>
                </a:solidFill>
                <a:latin typeface="Calibri"/>
                <a:ea typeface="Calibri"/>
                <a:cs typeface="Calibri"/>
                <a:sym typeface="Calibri"/>
              </a:rPr>
              <a:t>Deploying the fix: Push any new infrastructure, as code, or any new application code to production.</a:t>
            </a:r>
            <a:endParaRPr sz="1200"/>
          </a:p>
          <a:p>
            <a:pPr indent="-82550" lvl="0" marL="76200" rtl="0" algn="l">
              <a:spcBef>
                <a:spcPts val="0"/>
              </a:spcBef>
              <a:spcAft>
                <a:spcPts val="0"/>
              </a:spcAft>
              <a:buClr>
                <a:srgbClr val="000000"/>
              </a:buClr>
              <a:buSzPts val="1100"/>
              <a:buFont typeface="Arial"/>
              <a:buChar char="•"/>
            </a:pPr>
            <a:r>
              <a:rPr lang="en" sz="1200">
                <a:solidFill>
                  <a:srgbClr val="000000"/>
                </a:solidFill>
                <a:latin typeface="Calibri"/>
                <a:ea typeface="Calibri"/>
                <a:cs typeface="Calibri"/>
                <a:sym typeface="Calibri"/>
              </a:rPr>
              <a:t>Incident closure: Resolve the incident.</a:t>
            </a:r>
            <a:endParaRPr sz="1200"/>
          </a:p>
          <a:p>
            <a:pPr indent="0" lvl="0" marL="0" rtl="0" algn="l">
              <a:spcBef>
                <a:spcPts val="0"/>
              </a:spcBef>
              <a:spcAft>
                <a:spcPts val="0"/>
              </a:spcAft>
              <a:buNone/>
            </a:pPr>
            <a:r>
              <a:t/>
            </a:r>
            <a:endParaRPr sz="1200">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100"/>
              <a:buFont typeface="Calibri"/>
              <a:buNone/>
            </a:pPr>
            <a:r>
              <a:rPr lang="en" sz="1200">
                <a:solidFill>
                  <a:srgbClr val="000000"/>
                </a:solidFill>
                <a:latin typeface="Calibri"/>
                <a:ea typeface="Calibri"/>
                <a:cs typeface="Calibri"/>
                <a:sym typeface="Calibri"/>
              </a:rPr>
              <a:t>AWS offers a range of services and products that help companies remediate an incident.</a:t>
            </a:r>
            <a:endParaRPr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ceb135c596_1_613: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6" name="Google Shape;626;g2ceb135c596_1_613: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Clr>
                <a:srgbClr val="000000"/>
              </a:buClr>
              <a:buSzPts val="1100"/>
              <a:buFont typeface="Arial"/>
              <a:buNone/>
            </a:pPr>
            <a:r>
              <a:rPr b="0" lang="en" sz="1200">
                <a:solidFill>
                  <a:srgbClr val="000000"/>
                </a:solidFill>
                <a:latin typeface="Calibri"/>
                <a:ea typeface="Calibri"/>
                <a:cs typeface="Calibri"/>
                <a:sym typeface="Calibri"/>
              </a:rPr>
              <a:t>Key takeaways from this section of the module include the following:</a:t>
            </a:r>
            <a:endParaRPr sz="1200"/>
          </a:p>
          <a:p>
            <a:pPr indent="-158750" lvl="0" marL="152400" rtl="0" algn="l">
              <a:spcBef>
                <a:spcPts val="0"/>
              </a:spcBef>
              <a:spcAft>
                <a:spcPts val="0"/>
              </a:spcAft>
              <a:buClr>
                <a:srgbClr val="000000"/>
              </a:buClr>
              <a:buSzPts val="1100"/>
              <a:buFont typeface="Arial"/>
              <a:buChar char="•"/>
            </a:pPr>
            <a:r>
              <a:rPr b="0" lang="en" sz="1200">
                <a:solidFill>
                  <a:srgbClr val="000000"/>
                </a:solidFill>
                <a:latin typeface="Calibri"/>
                <a:ea typeface="Calibri"/>
                <a:cs typeface="Calibri"/>
                <a:sym typeface="Calibri"/>
              </a:rPr>
              <a:t>Incident response is a set of information security policies and procedures that you can use to identify, contain, and eliminate cyberattacks.</a:t>
            </a:r>
            <a:endParaRPr sz="1200"/>
          </a:p>
          <a:p>
            <a:pPr indent="-158750" lvl="0" marL="152400" rtl="0" algn="l">
              <a:spcBef>
                <a:spcPts val="0"/>
              </a:spcBef>
              <a:spcAft>
                <a:spcPts val="0"/>
              </a:spcAft>
              <a:buClr>
                <a:srgbClr val="000000"/>
              </a:buClr>
              <a:buSzPts val="1100"/>
              <a:buFont typeface="Arial"/>
              <a:buChar char="•"/>
            </a:pPr>
            <a:r>
              <a:rPr b="0" lang="en" sz="1200">
                <a:solidFill>
                  <a:srgbClr val="000000"/>
                </a:solidFill>
                <a:latin typeface="Calibri"/>
                <a:ea typeface="Calibri"/>
                <a:cs typeface="Calibri"/>
                <a:sym typeface="Calibri"/>
              </a:rPr>
              <a:t>Not all events are incidents in need of immediate remedy.</a:t>
            </a:r>
            <a:endParaRPr sz="1200"/>
          </a:p>
          <a:p>
            <a:pPr indent="-158750" lvl="0" marL="152400" rtl="0" algn="l">
              <a:spcBef>
                <a:spcPts val="0"/>
              </a:spcBef>
              <a:spcAft>
                <a:spcPts val="0"/>
              </a:spcAft>
              <a:buClr>
                <a:srgbClr val="000000"/>
              </a:buClr>
              <a:buSzPts val="1100"/>
              <a:buFont typeface="Arial"/>
              <a:buChar char="•"/>
            </a:pPr>
            <a:r>
              <a:rPr b="0" lang="en" sz="1200">
                <a:solidFill>
                  <a:srgbClr val="000000"/>
                </a:solidFill>
                <a:latin typeface="Calibri"/>
                <a:ea typeface="Calibri"/>
                <a:cs typeface="Calibri"/>
                <a:sym typeface="Calibri"/>
              </a:rPr>
              <a:t>The first phase of an incident is the discovery and recognition phase.</a:t>
            </a:r>
            <a:endParaRPr sz="1200"/>
          </a:p>
          <a:p>
            <a:pPr indent="-158750" lvl="0" marL="152400" rtl="0" algn="l">
              <a:spcBef>
                <a:spcPts val="0"/>
              </a:spcBef>
              <a:spcAft>
                <a:spcPts val="0"/>
              </a:spcAft>
              <a:buClr>
                <a:srgbClr val="000000"/>
              </a:buClr>
              <a:buSzPts val="1100"/>
              <a:buFont typeface="Arial"/>
              <a:buChar char="•"/>
            </a:pPr>
            <a:r>
              <a:rPr b="0" lang="en" sz="1200">
                <a:solidFill>
                  <a:srgbClr val="000000"/>
                </a:solidFill>
                <a:latin typeface="Calibri"/>
                <a:ea typeface="Calibri"/>
                <a:cs typeface="Calibri"/>
                <a:sym typeface="Calibri"/>
              </a:rPr>
              <a:t>The second phase of an incident is the resolution and recovery phase.</a:t>
            </a:r>
            <a:endParaRPr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ceb135c596_1_619: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3" name="Google Shape;633;g2ceb135c596_1_619: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marR="0" rtl="0" algn="l">
              <a:spcBef>
                <a:spcPts val="0"/>
              </a:spcBef>
              <a:spcAft>
                <a:spcPts val="0"/>
              </a:spcAft>
              <a:buClr>
                <a:srgbClr val="000000"/>
              </a:buClr>
              <a:buSzPts val="1100"/>
              <a:buFont typeface="Calibri"/>
              <a:buNone/>
            </a:pPr>
            <a:r>
              <a:rPr lang="en" sz="1200">
                <a:solidFill>
                  <a:srgbClr val="000000"/>
                </a:solidFill>
                <a:latin typeface="Calibri"/>
                <a:ea typeface="Calibri"/>
                <a:cs typeface="Calibri"/>
                <a:sym typeface="Calibri"/>
              </a:rPr>
              <a:t>This section highlights a few AWS services that support the discovery and recognition phase. Note that these are not all the AWS services available.</a:t>
            </a:r>
            <a:endParaRPr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ceb135c596_1_624: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9" name="Google Shape;639;g2ceb135c596_1_624: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marR="0" rtl="0" algn="l">
              <a:spcBef>
                <a:spcPts val="0"/>
              </a:spcBef>
              <a:spcAft>
                <a:spcPts val="0"/>
              </a:spcAft>
              <a:buClr>
                <a:srgbClr val="000000"/>
              </a:buClr>
              <a:buSzPts val="1100"/>
              <a:buFont typeface="Calibri"/>
              <a:buNone/>
            </a:pPr>
            <a:r>
              <a:rPr lang="en" sz="1200">
                <a:solidFill>
                  <a:srgbClr val="000000"/>
                </a:solidFill>
                <a:latin typeface="Calibri"/>
                <a:ea typeface="Calibri"/>
                <a:cs typeface="Calibri"/>
                <a:sym typeface="Calibri"/>
              </a:rPr>
              <a:t>AWS offers several services that support incident discovery and recognition. These services help an enterprise to </a:t>
            </a:r>
            <a:r>
              <a:rPr b="0" lang="en" sz="1200">
                <a:solidFill>
                  <a:srgbClr val="000000"/>
                </a:solidFill>
                <a:latin typeface="Calibri"/>
                <a:ea typeface="Calibri"/>
                <a:cs typeface="Calibri"/>
                <a:sym typeface="Calibri"/>
              </a:rPr>
              <a:t>identify an attack.</a:t>
            </a:r>
            <a:endParaRPr sz="1200"/>
          </a:p>
          <a:p>
            <a:pPr indent="0" lvl="0" marL="0" marR="0" rtl="0" algn="l">
              <a:spcBef>
                <a:spcPts val="0"/>
              </a:spcBef>
              <a:spcAft>
                <a:spcPts val="0"/>
              </a:spcAft>
              <a:buClr>
                <a:schemeClr val="dk1"/>
              </a:buClr>
              <a:buSzPts val="1100"/>
              <a:buFont typeface="Calibri"/>
              <a:buNone/>
            </a:pPr>
            <a:r>
              <a:t/>
            </a:r>
            <a:endParaRPr sz="1200">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100"/>
              <a:buFont typeface="Calibri"/>
              <a:buNone/>
            </a:pPr>
            <a:r>
              <a:rPr lang="en" sz="1200">
                <a:solidFill>
                  <a:srgbClr val="000000"/>
                </a:solidFill>
                <a:latin typeface="Calibri"/>
                <a:ea typeface="Calibri"/>
                <a:cs typeface="Calibri"/>
                <a:sym typeface="Calibri"/>
              </a:rPr>
              <a:t>This section will describe the following services in more detail and how they support this phase of incident response:</a:t>
            </a:r>
            <a:endParaRPr sz="1200"/>
          </a:p>
          <a:p>
            <a:pPr indent="-158750" lvl="0" marL="152400" marR="0" rtl="0" algn="l">
              <a:spcBef>
                <a:spcPts val="0"/>
              </a:spcBef>
              <a:spcAft>
                <a:spcPts val="0"/>
              </a:spcAft>
              <a:buClr>
                <a:srgbClr val="000000"/>
              </a:buClr>
              <a:buSzPts val="1100"/>
              <a:buFont typeface="Arial"/>
              <a:buChar char="•"/>
            </a:pPr>
            <a:r>
              <a:rPr lang="en" sz="1200">
                <a:solidFill>
                  <a:srgbClr val="000000"/>
                </a:solidFill>
                <a:latin typeface="Calibri"/>
                <a:ea typeface="Calibri"/>
                <a:cs typeface="Calibri"/>
                <a:sym typeface="Calibri"/>
              </a:rPr>
              <a:t>AWS Trusted Advisor</a:t>
            </a:r>
            <a:endParaRPr sz="1200"/>
          </a:p>
          <a:p>
            <a:pPr indent="-158750" lvl="0" marL="152400" marR="0" rtl="0" algn="l">
              <a:spcBef>
                <a:spcPts val="0"/>
              </a:spcBef>
              <a:spcAft>
                <a:spcPts val="0"/>
              </a:spcAft>
              <a:buClr>
                <a:srgbClr val="000000"/>
              </a:buClr>
              <a:buSzPts val="1100"/>
              <a:buFont typeface="Arial"/>
              <a:buChar char="•"/>
            </a:pPr>
            <a:r>
              <a:rPr lang="en" sz="1200">
                <a:solidFill>
                  <a:srgbClr val="000000"/>
                </a:solidFill>
                <a:latin typeface="Calibri"/>
                <a:ea typeface="Calibri"/>
                <a:cs typeface="Calibri"/>
                <a:sym typeface="Calibri"/>
              </a:rPr>
              <a:t>Amazon CloudWatch</a:t>
            </a:r>
            <a:endParaRPr sz="1200"/>
          </a:p>
          <a:p>
            <a:pPr indent="-158750" lvl="0" marL="152400" marR="0" rtl="0" algn="l">
              <a:spcBef>
                <a:spcPts val="0"/>
              </a:spcBef>
              <a:spcAft>
                <a:spcPts val="0"/>
              </a:spcAft>
              <a:buClr>
                <a:srgbClr val="000000"/>
              </a:buClr>
              <a:buSzPts val="1100"/>
              <a:buFont typeface="Arial"/>
              <a:buChar char="•"/>
            </a:pPr>
            <a:r>
              <a:rPr lang="en" sz="1200">
                <a:solidFill>
                  <a:srgbClr val="000000"/>
                </a:solidFill>
                <a:latin typeface="Calibri"/>
                <a:ea typeface="Calibri"/>
                <a:cs typeface="Calibri"/>
                <a:sym typeface="Calibri"/>
              </a:rPr>
              <a:t>Amazon Inspector</a:t>
            </a:r>
            <a:endParaRPr sz="1200"/>
          </a:p>
          <a:p>
            <a:pPr indent="-158750" lvl="0" marL="152400" marR="0" rtl="0" algn="l">
              <a:spcBef>
                <a:spcPts val="0"/>
              </a:spcBef>
              <a:spcAft>
                <a:spcPts val="0"/>
              </a:spcAft>
              <a:buClr>
                <a:srgbClr val="000000"/>
              </a:buClr>
              <a:buSzPts val="1100"/>
              <a:buFont typeface="Arial"/>
              <a:buChar char="•"/>
            </a:pPr>
            <a:r>
              <a:rPr lang="en" sz="1200">
                <a:solidFill>
                  <a:srgbClr val="000000"/>
                </a:solidFill>
                <a:latin typeface="Calibri"/>
                <a:ea typeface="Calibri"/>
                <a:cs typeface="Calibri"/>
                <a:sym typeface="Calibri"/>
              </a:rPr>
              <a:t>Amazon GuardDuty</a:t>
            </a:r>
            <a:endParaRPr sz="1200"/>
          </a:p>
          <a:p>
            <a:pPr indent="-158750" lvl="0" marL="152400" marR="0" rtl="0" algn="l">
              <a:spcBef>
                <a:spcPts val="0"/>
              </a:spcBef>
              <a:spcAft>
                <a:spcPts val="0"/>
              </a:spcAft>
              <a:buClr>
                <a:srgbClr val="000000"/>
              </a:buClr>
              <a:buSzPts val="1100"/>
              <a:buFont typeface="Arial"/>
              <a:buChar char="•"/>
            </a:pPr>
            <a:r>
              <a:rPr lang="en" sz="1200">
                <a:solidFill>
                  <a:srgbClr val="000000"/>
                </a:solidFill>
                <a:latin typeface="Calibri"/>
                <a:ea typeface="Calibri"/>
                <a:cs typeface="Calibri"/>
                <a:sym typeface="Calibri"/>
              </a:rPr>
              <a:t>AWS Shield</a:t>
            </a:r>
            <a:endParaRPr sz="1200"/>
          </a:p>
          <a:p>
            <a:pPr indent="-158750" lvl="0" marL="152400" marR="0" rtl="0" algn="l">
              <a:spcBef>
                <a:spcPts val="0"/>
              </a:spcBef>
              <a:spcAft>
                <a:spcPts val="0"/>
              </a:spcAft>
              <a:buClr>
                <a:srgbClr val="000000"/>
              </a:buClr>
              <a:buSzPts val="1100"/>
              <a:buFont typeface="Arial"/>
              <a:buChar char="•"/>
            </a:pPr>
            <a:r>
              <a:rPr lang="en" sz="1200">
                <a:solidFill>
                  <a:srgbClr val="000000"/>
                </a:solidFill>
                <a:latin typeface="Calibri"/>
                <a:ea typeface="Calibri"/>
                <a:cs typeface="Calibri"/>
                <a:sym typeface="Calibri"/>
              </a:rPr>
              <a:t>AWS Config</a:t>
            </a:r>
            <a:endParaRPr sz="1200"/>
          </a:p>
          <a:p>
            <a:pPr indent="-88900" lvl="0" marL="152400" marR="0" rtl="0" algn="l">
              <a:spcBef>
                <a:spcPts val="0"/>
              </a:spcBef>
              <a:spcAft>
                <a:spcPts val="0"/>
              </a:spcAft>
              <a:buClr>
                <a:schemeClr val="dk1"/>
              </a:buClr>
              <a:buSzPts val="1100"/>
              <a:buFont typeface="Arial"/>
              <a:buNone/>
            </a:pPr>
            <a:r>
              <a:t/>
            </a:r>
            <a:endParaRPr sz="1200">
              <a:solidFill>
                <a:srgbClr val="000000"/>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jpg"/><Relationship Id="rId3" Type="http://schemas.openxmlformats.org/officeDocument/2006/relationships/image" Target="../media/image46.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12.png"/><Relationship Id="rId4" Type="http://schemas.openxmlformats.org/officeDocument/2006/relationships/image" Target="../media/image14.jp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12.png"/><Relationship Id="rId4" Type="http://schemas.openxmlformats.org/officeDocument/2006/relationships/image" Target="../media/image13.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45.jp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1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lt1"/>
        </a:solidFill>
      </p:bgPr>
    </p:bg>
    <p:spTree>
      <p:nvGrpSpPr>
        <p:cNvPr id="55" name="Shape 55"/>
        <p:cNvGrpSpPr/>
        <p:nvPr/>
      </p:nvGrpSpPr>
      <p:grpSpPr>
        <a:xfrm>
          <a:off x="0" y="0"/>
          <a:ext cx="0" cy="0"/>
          <a:chOff x="0" y="0"/>
          <a:chExt cx="0" cy="0"/>
        </a:xfrm>
      </p:grpSpPr>
      <p:grpSp>
        <p:nvGrpSpPr>
          <p:cNvPr id="56" name="Google Shape;56;p14"/>
          <p:cNvGrpSpPr/>
          <p:nvPr/>
        </p:nvGrpSpPr>
        <p:grpSpPr>
          <a:xfrm>
            <a:off x="0" y="-1"/>
            <a:ext cx="9144000" cy="5143501"/>
            <a:chOff x="0" y="-1"/>
            <a:chExt cx="12192000" cy="6858001"/>
          </a:xfrm>
        </p:grpSpPr>
        <p:sp>
          <p:nvSpPr>
            <p:cNvPr id="57" name="Google Shape;57;p14"/>
            <p:cNvSpPr/>
            <p:nvPr/>
          </p:nvSpPr>
          <p:spPr>
            <a:xfrm>
              <a:off x="0" y="0"/>
              <a:ext cx="12192000" cy="6858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8" name="Google Shape;58;p14"/>
            <p:cNvSpPr/>
            <p:nvPr/>
          </p:nvSpPr>
          <p:spPr>
            <a:xfrm>
              <a:off x="5867400" y="0"/>
              <a:ext cx="2228850" cy="2295144"/>
            </a:xfrm>
            <a:custGeom>
              <a:rect b="b" l="l" r="r" t="t"/>
              <a:pathLst>
                <a:path extrusionOk="0" h="2295144" w="2228850">
                  <a:moveTo>
                    <a:pt x="0" y="0"/>
                  </a:moveTo>
                  <a:lnTo>
                    <a:pt x="2228850" y="0"/>
                  </a:lnTo>
                  <a:lnTo>
                    <a:pt x="2228850" y="2295144"/>
                  </a:lnTo>
                  <a:lnTo>
                    <a:pt x="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9" name="Google Shape;59;p14"/>
            <p:cNvSpPr/>
            <p:nvPr/>
          </p:nvSpPr>
          <p:spPr>
            <a:xfrm>
              <a:off x="8096250" y="-1"/>
              <a:ext cx="4095750" cy="2295525"/>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60" name="Google Shape;60;p14"/>
            <p:cNvPicPr preferRelativeResize="0"/>
            <p:nvPr/>
          </p:nvPicPr>
          <p:blipFill rotWithShape="1">
            <a:blip r:embed="rId2">
              <a:alphaModFix/>
            </a:blip>
            <a:srcRect b="0" l="0" r="0" t="0"/>
            <a:stretch/>
          </p:blipFill>
          <p:spPr>
            <a:xfrm>
              <a:off x="585216" y="338328"/>
              <a:ext cx="1097280" cy="658368"/>
            </a:xfrm>
            <a:prstGeom prst="rect">
              <a:avLst/>
            </a:prstGeom>
            <a:noFill/>
            <a:ln>
              <a:noFill/>
            </a:ln>
          </p:spPr>
        </p:pic>
        <p:sp>
          <p:nvSpPr>
            <p:cNvPr id="61" name="Google Shape;61;p14"/>
            <p:cNvSpPr txBox="1"/>
            <p:nvPr/>
          </p:nvSpPr>
          <p:spPr>
            <a:xfrm>
              <a:off x="3769081" y="6568818"/>
              <a:ext cx="4653838"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800" u="none" cap="none" strike="noStrike">
                  <a:solidFill>
                    <a:schemeClr val="lt2"/>
                  </a:solidFill>
                  <a:latin typeface="Arial"/>
                  <a:ea typeface="Arial"/>
                  <a:cs typeface="Arial"/>
                  <a:sym typeface="Arial"/>
                </a:rPr>
                <a:t>© 2022, Amazon Web Services, Inc. or its affiliates. All rights reserved.</a:t>
              </a:r>
              <a:endParaRPr sz="1100"/>
            </a:p>
          </p:txBody>
        </p:sp>
      </p:grpSp>
      <p:sp>
        <p:nvSpPr>
          <p:cNvPr id="62" name="Google Shape;62;p14"/>
          <p:cNvSpPr txBox="1"/>
          <p:nvPr>
            <p:ph type="title"/>
          </p:nvPr>
        </p:nvSpPr>
        <p:spPr>
          <a:xfrm>
            <a:off x="274320" y="1721358"/>
            <a:ext cx="8675370" cy="1110996"/>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lt2"/>
              </a:buClr>
              <a:buSzPts val="3300"/>
              <a:buFont typeface="Arial"/>
              <a:buNone/>
              <a:defRPr sz="3300">
                <a:solidFill>
                  <a:schemeClr val="lt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3" name="Google Shape;63;p14"/>
          <p:cNvSpPr txBox="1"/>
          <p:nvPr>
            <p:ph idx="1" type="subTitle"/>
          </p:nvPr>
        </p:nvSpPr>
        <p:spPr>
          <a:xfrm>
            <a:off x="274320" y="2852928"/>
            <a:ext cx="8675370" cy="1700784"/>
          </a:xfrm>
          <a:prstGeom prst="rect">
            <a:avLst/>
          </a:prstGeom>
          <a:noFill/>
          <a:ln>
            <a:noFill/>
          </a:ln>
        </p:spPr>
        <p:txBody>
          <a:bodyPr anchorCtr="0" anchor="t" bIns="34275" lIns="68575" spcFirstLastPara="1" rIns="68575" wrap="square" tIns="34275">
            <a:noAutofit/>
          </a:bodyPr>
          <a:lstStyle>
            <a:lvl1pPr lvl="0" algn="l">
              <a:lnSpc>
                <a:spcPct val="100000"/>
              </a:lnSpc>
              <a:spcBef>
                <a:spcPts val="400"/>
              </a:spcBef>
              <a:spcAft>
                <a:spcPts val="0"/>
              </a:spcAft>
              <a:buClr>
                <a:schemeClr val="lt2"/>
              </a:buClr>
              <a:buSzPts val="2400"/>
              <a:buNone/>
              <a:defRPr sz="2400">
                <a:solidFill>
                  <a:schemeClr val="lt2"/>
                </a:solidFil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64" name="Shape 64"/>
        <p:cNvGrpSpPr/>
        <p:nvPr/>
      </p:nvGrpSpPr>
      <p:grpSpPr>
        <a:xfrm>
          <a:off x="0" y="0"/>
          <a:ext cx="0" cy="0"/>
          <a:chOff x="0" y="0"/>
          <a:chExt cx="0" cy="0"/>
        </a:xfrm>
      </p:grpSpPr>
      <p:sp>
        <p:nvSpPr>
          <p:cNvPr id="65" name="Google Shape;65;p15"/>
          <p:cNvSpPr txBox="1"/>
          <p:nvPr>
            <p:ph type="title"/>
          </p:nvPr>
        </p:nvSpPr>
        <p:spPr>
          <a:xfrm>
            <a:off x="274320" y="274853"/>
            <a:ext cx="6576192" cy="1720454"/>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dk2"/>
              </a:buClr>
              <a:buSzPts val="3300"/>
              <a:buFont typeface="Arial"/>
              <a:buNone/>
              <a:defRPr sz="3300">
                <a:solidFill>
                  <a:schemeClr val="dk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6" name="Google Shape;66;p15"/>
          <p:cNvSpPr txBox="1"/>
          <p:nvPr>
            <p:ph idx="1" type="subTitle"/>
          </p:nvPr>
        </p:nvSpPr>
        <p:spPr>
          <a:xfrm>
            <a:off x="274320" y="2016143"/>
            <a:ext cx="6576192" cy="1573591"/>
          </a:xfrm>
          <a:prstGeom prst="rect">
            <a:avLst/>
          </a:prstGeom>
          <a:noFill/>
          <a:ln>
            <a:noFill/>
          </a:ln>
        </p:spPr>
        <p:txBody>
          <a:bodyPr anchorCtr="0" anchor="t" bIns="34275" lIns="68575" spcFirstLastPara="1" rIns="68575" wrap="square" tIns="34275">
            <a:normAutofit/>
          </a:bodyPr>
          <a:lstStyle>
            <a:lvl1pPr lvl="0" algn="l">
              <a:lnSpc>
                <a:spcPct val="100000"/>
              </a:lnSpc>
              <a:spcBef>
                <a:spcPts val="400"/>
              </a:spcBef>
              <a:spcAft>
                <a:spcPts val="0"/>
              </a:spcAft>
              <a:buClr>
                <a:schemeClr val="dk2"/>
              </a:buClr>
              <a:buSzPts val="1800"/>
              <a:buNone/>
              <a:defRPr sz="1800">
                <a:solidFill>
                  <a:schemeClr val="dk2"/>
                </a:solidFill>
              </a:defRPr>
            </a:lvl1pPr>
            <a:lvl2pPr lvl="1" algn="l">
              <a:lnSpc>
                <a:spcPct val="100000"/>
              </a:lnSpc>
              <a:spcBef>
                <a:spcPts val="500"/>
              </a:spcBef>
              <a:spcAft>
                <a:spcPts val="0"/>
              </a:spcAft>
              <a:buClr>
                <a:srgbClr val="888888"/>
              </a:buClr>
              <a:buSzPts val="1500"/>
              <a:buNone/>
              <a:defRPr sz="1500">
                <a:solidFill>
                  <a:srgbClr val="888888"/>
                </a:solidFill>
              </a:defRPr>
            </a:lvl2pPr>
            <a:lvl3pPr lvl="2" algn="l">
              <a:lnSpc>
                <a:spcPct val="100000"/>
              </a:lnSpc>
              <a:spcBef>
                <a:spcPts val="500"/>
              </a:spcBef>
              <a:spcAft>
                <a:spcPts val="0"/>
              </a:spcAft>
              <a:buClr>
                <a:srgbClr val="888888"/>
              </a:buClr>
              <a:buSzPts val="1400"/>
              <a:buNone/>
              <a:defRPr sz="1400">
                <a:solidFill>
                  <a:srgbClr val="888888"/>
                </a:solidFill>
              </a:defRPr>
            </a:lvl3pPr>
            <a:lvl4pPr lvl="3" algn="l">
              <a:lnSpc>
                <a:spcPct val="100000"/>
              </a:lnSpc>
              <a:spcBef>
                <a:spcPts val="500"/>
              </a:spcBef>
              <a:spcAft>
                <a:spcPts val="0"/>
              </a:spcAft>
              <a:buClr>
                <a:srgbClr val="888888"/>
              </a:buClr>
              <a:buSzPts val="1200"/>
              <a:buNone/>
              <a:defRPr sz="1200">
                <a:solidFill>
                  <a:srgbClr val="888888"/>
                </a:solidFill>
              </a:defRPr>
            </a:lvl4pPr>
            <a:lvl5pPr lvl="4" algn="l">
              <a:lnSpc>
                <a:spcPct val="100000"/>
              </a:lnSpc>
              <a:spcBef>
                <a:spcPts val="500"/>
              </a:spcBef>
              <a:spcAft>
                <a:spcPts val="0"/>
              </a:spcAft>
              <a:buClr>
                <a:srgbClr val="888888"/>
              </a:buClr>
              <a:buSzPts val="1200"/>
              <a:buNone/>
              <a:defRPr sz="1200">
                <a:solidFill>
                  <a:srgbClr val="888888"/>
                </a:solidFill>
              </a:defRPr>
            </a:lvl5pPr>
            <a:lvl6pPr lvl="5" algn="l">
              <a:lnSpc>
                <a:spcPct val="100000"/>
              </a:lnSpc>
              <a:spcBef>
                <a:spcPts val="500"/>
              </a:spcBef>
              <a:spcAft>
                <a:spcPts val="0"/>
              </a:spcAft>
              <a:buClr>
                <a:srgbClr val="888888"/>
              </a:buClr>
              <a:buSzPts val="1200"/>
              <a:buNone/>
              <a:defRPr sz="1200">
                <a:solidFill>
                  <a:srgbClr val="888888"/>
                </a:solidFill>
              </a:defRPr>
            </a:lvl6pPr>
            <a:lvl7pPr lvl="6" algn="l">
              <a:lnSpc>
                <a:spcPct val="100000"/>
              </a:lnSpc>
              <a:spcBef>
                <a:spcPts val="500"/>
              </a:spcBef>
              <a:spcAft>
                <a:spcPts val="0"/>
              </a:spcAft>
              <a:buClr>
                <a:srgbClr val="888888"/>
              </a:buClr>
              <a:buSzPts val="1200"/>
              <a:buNone/>
              <a:defRPr sz="1200">
                <a:solidFill>
                  <a:srgbClr val="888888"/>
                </a:solidFill>
              </a:defRPr>
            </a:lvl7pPr>
            <a:lvl8pPr lvl="7" algn="l">
              <a:lnSpc>
                <a:spcPct val="100000"/>
              </a:lnSpc>
              <a:spcBef>
                <a:spcPts val="500"/>
              </a:spcBef>
              <a:spcAft>
                <a:spcPts val="0"/>
              </a:spcAft>
              <a:buClr>
                <a:srgbClr val="888888"/>
              </a:buClr>
              <a:buSzPts val="1200"/>
              <a:buNone/>
              <a:defRPr sz="1200">
                <a:solidFill>
                  <a:srgbClr val="888888"/>
                </a:solidFill>
              </a:defRPr>
            </a:lvl8pPr>
            <a:lvl9pPr lvl="8" algn="l">
              <a:lnSpc>
                <a:spcPct val="100000"/>
              </a:lnSpc>
              <a:spcBef>
                <a:spcPts val="500"/>
              </a:spcBef>
              <a:spcAft>
                <a:spcPts val="500"/>
              </a:spcAft>
              <a:buClr>
                <a:srgbClr val="888888"/>
              </a:buClr>
              <a:buSzPts val="1200"/>
              <a:buNone/>
              <a:defRPr sz="1200">
                <a:solidFill>
                  <a:srgbClr val="888888"/>
                </a:solidFill>
              </a:defRPr>
            </a:lvl9pPr>
          </a:lstStyle>
          <a:p/>
        </p:txBody>
      </p:sp>
      <p:grpSp>
        <p:nvGrpSpPr>
          <p:cNvPr id="67" name="Google Shape;67;p15"/>
          <p:cNvGrpSpPr/>
          <p:nvPr/>
        </p:nvGrpSpPr>
        <p:grpSpPr>
          <a:xfrm>
            <a:off x="492494" y="-1"/>
            <a:ext cx="8651507" cy="5143501"/>
            <a:chOff x="656659" y="-1"/>
            <a:chExt cx="11535342" cy="6858001"/>
          </a:xfrm>
        </p:grpSpPr>
        <p:sp>
          <p:nvSpPr>
            <p:cNvPr id="68" name="Google Shape;68;p15"/>
            <p:cNvSpPr/>
            <p:nvPr/>
          </p:nvSpPr>
          <p:spPr>
            <a:xfrm>
              <a:off x="672321" y="5917721"/>
              <a:ext cx="4282108" cy="940279"/>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69" name="Google Shape;69;p15"/>
            <p:cNvSpPr/>
            <p:nvPr/>
          </p:nvSpPr>
          <p:spPr>
            <a:xfrm>
              <a:off x="656659" y="4071144"/>
              <a:ext cx="11535342" cy="2786856"/>
            </a:xfrm>
            <a:custGeom>
              <a:rect b="b" l="l" r="r" t="t"/>
              <a:pathLst>
                <a:path extrusionOk="0" h="2786856" w="11619321">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70" name="Google Shape;70;p15"/>
            <p:cNvSpPr/>
            <p:nvPr/>
          </p:nvSpPr>
          <p:spPr>
            <a:xfrm>
              <a:off x="9175265" y="-1"/>
              <a:ext cx="3016735" cy="4786313"/>
            </a:xfrm>
            <a:custGeom>
              <a:rect b="b" l="l" r="r" t="t"/>
              <a:pathLst>
                <a:path extrusionOk="0" h="4621213" w="3057984">
                  <a:moveTo>
                    <a:pt x="0" y="0"/>
                  </a:moveTo>
                  <a:lnTo>
                    <a:pt x="3057526" y="0"/>
                  </a:lnTo>
                  <a:cubicBezTo>
                    <a:pt x="3059114" y="1540404"/>
                    <a:pt x="3055938" y="3080809"/>
                    <a:pt x="3057526" y="4621213"/>
                  </a:cubicBezTo>
                  <a:lnTo>
                    <a:pt x="0" y="3930651"/>
                  </a:lnTo>
                  <a:lnTo>
                    <a:pt x="0"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71" name="Google Shape;71;p15"/>
            <p:cNvPicPr preferRelativeResize="0"/>
            <p:nvPr/>
          </p:nvPicPr>
          <p:blipFill rotWithShape="1">
            <a:blip r:embed="rId2">
              <a:alphaModFix/>
            </a:blip>
            <a:srcRect b="0" l="0" r="0" t="0"/>
            <a:stretch/>
          </p:blipFill>
          <p:spPr>
            <a:xfrm>
              <a:off x="1017429" y="4011878"/>
              <a:ext cx="11174571" cy="2846121"/>
            </a:xfrm>
            <a:prstGeom prst="rect">
              <a:avLst/>
            </a:prstGeom>
            <a:noFill/>
            <a:ln>
              <a:noFill/>
            </a:ln>
          </p:spPr>
        </p:pic>
        <p:sp>
          <p:nvSpPr>
            <p:cNvPr id="72" name="Google Shape;72;p15"/>
            <p:cNvSpPr/>
            <p:nvPr/>
          </p:nvSpPr>
          <p:spPr>
            <a:xfrm>
              <a:off x="7622849" y="6646849"/>
              <a:ext cx="4425354" cy="13716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73" name="Google Shape;73;p15"/>
            <p:cNvSpPr txBox="1"/>
            <p:nvPr/>
          </p:nvSpPr>
          <p:spPr>
            <a:xfrm>
              <a:off x="7538162" y="6579898"/>
              <a:ext cx="4653838"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solidFill>
          <a:schemeClr val="lt1"/>
        </a:solidFill>
      </p:bgPr>
    </p:bg>
    <p:spTree>
      <p:nvGrpSpPr>
        <p:cNvPr id="74" name="Shape 74"/>
        <p:cNvGrpSpPr/>
        <p:nvPr/>
      </p:nvGrpSpPr>
      <p:grpSpPr>
        <a:xfrm>
          <a:off x="0" y="0"/>
          <a:ext cx="0" cy="0"/>
          <a:chOff x="0" y="0"/>
          <a:chExt cx="0" cy="0"/>
        </a:xfrm>
      </p:grpSpPr>
      <p:sp>
        <p:nvSpPr>
          <p:cNvPr id="75" name="Google Shape;75;p16"/>
          <p:cNvSpPr txBox="1"/>
          <p:nvPr>
            <p:ph idx="1" type="body"/>
          </p:nvPr>
        </p:nvSpPr>
        <p:spPr>
          <a:xfrm>
            <a:off x="274320" y="857250"/>
            <a:ext cx="8690918" cy="3968812"/>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400"/>
              </a:spcBef>
              <a:spcAft>
                <a:spcPts val="0"/>
              </a:spcAft>
              <a:buClr>
                <a:schemeClr val="dk2"/>
              </a:buClr>
              <a:buSzPts val="2100"/>
              <a:buChar char="•"/>
              <a:defRPr/>
            </a:lvl1pPr>
            <a:lvl2pPr indent="-342900" lvl="1" marL="914400" algn="l">
              <a:lnSpc>
                <a:spcPct val="100000"/>
              </a:lnSpc>
              <a:spcBef>
                <a:spcPts val="500"/>
              </a:spcBef>
              <a:spcAft>
                <a:spcPts val="0"/>
              </a:spcAft>
              <a:buClr>
                <a:schemeClr val="dk2"/>
              </a:buClr>
              <a:buSzPts val="1800"/>
              <a:buChar char="•"/>
              <a:defRPr/>
            </a:lvl2pPr>
            <a:lvl3pPr indent="-323850" lvl="2" marL="1371600" algn="l">
              <a:lnSpc>
                <a:spcPct val="100000"/>
              </a:lnSpc>
              <a:spcBef>
                <a:spcPts val="500"/>
              </a:spcBef>
              <a:spcAft>
                <a:spcPts val="0"/>
              </a:spcAft>
              <a:buClr>
                <a:schemeClr val="dk2"/>
              </a:buClr>
              <a:buSzPts val="15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76" name="Google Shape;76;p16"/>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77" name="Google Shape;77;p16"/>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8" name="Google Shape;78;p16"/>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9" name="Google Shape;79;p16"/>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ntent Columns">
  <p:cSld name="Title and 2 Content Columns">
    <p:bg>
      <p:bgPr>
        <a:solidFill>
          <a:schemeClr val="lt1"/>
        </a:solidFill>
      </p:bgPr>
    </p:bg>
    <p:spTree>
      <p:nvGrpSpPr>
        <p:cNvPr id="80" name="Shape 80"/>
        <p:cNvGrpSpPr/>
        <p:nvPr/>
      </p:nvGrpSpPr>
      <p:grpSpPr>
        <a:xfrm>
          <a:off x="0" y="0"/>
          <a:ext cx="0" cy="0"/>
          <a:chOff x="0" y="0"/>
          <a:chExt cx="0" cy="0"/>
        </a:xfrm>
      </p:grpSpPr>
      <p:sp>
        <p:nvSpPr>
          <p:cNvPr id="81" name="Google Shape;81;p17"/>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82" name="Google Shape;82;p17"/>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83" name="Google Shape;83;p17"/>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4" name="Google Shape;84;p17"/>
          <p:cNvSpPr txBox="1"/>
          <p:nvPr>
            <p:ph idx="1" type="body"/>
          </p:nvPr>
        </p:nvSpPr>
        <p:spPr>
          <a:xfrm>
            <a:off x="274320" y="857250"/>
            <a:ext cx="4251960" cy="3968812"/>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85" name="Google Shape;85;p17"/>
          <p:cNvSpPr txBox="1"/>
          <p:nvPr>
            <p:ph idx="2" type="body"/>
          </p:nvPr>
        </p:nvSpPr>
        <p:spPr>
          <a:xfrm>
            <a:off x="4699267" y="857250"/>
            <a:ext cx="4251960" cy="3968812"/>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86" name="Google Shape;86;p17"/>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bg>
      <p:bgPr>
        <a:solidFill>
          <a:schemeClr val="lt1"/>
        </a:solidFill>
      </p:bgPr>
    </p:bg>
    <p:spTree>
      <p:nvGrpSpPr>
        <p:cNvPr id="87" name="Shape 87"/>
        <p:cNvGrpSpPr/>
        <p:nvPr/>
      </p:nvGrpSpPr>
      <p:grpSpPr>
        <a:xfrm>
          <a:off x="0" y="0"/>
          <a:ext cx="0" cy="0"/>
          <a:chOff x="0" y="0"/>
          <a:chExt cx="0" cy="0"/>
        </a:xfrm>
      </p:grpSpPr>
      <p:sp>
        <p:nvSpPr>
          <p:cNvPr id="88" name="Google Shape;88;p18"/>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89" name="Google Shape;89;p18"/>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0" name="Google Shape;90;p18"/>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1" name="Google Shape;91;p18"/>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Blank">
  <p:cSld name="Title Only Blank">
    <p:bg>
      <p:bgPr>
        <a:solidFill>
          <a:schemeClr val="lt1"/>
        </a:solidFill>
      </p:bgPr>
    </p:bg>
    <p:spTree>
      <p:nvGrpSpPr>
        <p:cNvPr id="92" name="Shape 92"/>
        <p:cNvGrpSpPr/>
        <p:nvPr/>
      </p:nvGrpSpPr>
      <p:grpSpPr>
        <a:xfrm>
          <a:off x="0" y="0"/>
          <a:ext cx="0" cy="0"/>
          <a:chOff x="0" y="0"/>
          <a:chExt cx="0" cy="0"/>
        </a:xfrm>
      </p:grpSpPr>
      <p:sp>
        <p:nvSpPr>
          <p:cNvPr id="93" name="Google Shape;93;p19"/>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94" name="Google Shape;94;p19"/>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5" name="Google Shape;95;p19"/>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Column, and Small Picture">
  <p:cSld name="Title, Text Column, and Small Picture">
    <p:bg>
      <p:bgPr>
        <a:solidFill>
          <a:schemeClr val="lt1"/>
        </a:solidFill>
      </p:bgPr>
    </p:bg>
    <p:spTree>
      <p:nvGrpSpPr>
        <p:cNvPr id="96" name="Shape 96"/>
        <p:cNvGrpSpPr/>
        <p:nvPr/>
      </p:nvGrpSpPr>
      <p:grpSpPr>
        <a:xfrm>
          <a:off x="0" y="0"/>
          <a:ext cx="0" cy="0"/>
          <a:chOff x="0" y="0"/>
          <a:chExt cx="0" cy="0"/>
        </a:xfrm>
      </p:grpSpPr>
      <p:sp>
        <p:nvSpPr>
          <p:cNvPr id="97" name="Google Shape;97;p20"/>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98" name="Google Shape;98;p20"/>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20"/>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0" name="Google Shape;100;p20"/>
          <p:cNvSpPr txBox="1"/>
          <p:nvPr>
            <p:ph idx="1" type="body"/>
          </p:nvPr>
        </p:nvSpPr>
        <p:spPr>
          <a:xfrm>
            <a:off x="274320" y="857250"/>
            <a:ext cx="6227663" cy="3968812"/>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101" name="Google Shape;101;p20"/>
          <p:cNvSpPr txBox="1"/>
          <p:nvPr>
            <p:ph idx="2" type="body"/>
          </p:nvPr>
        </p:nvSpPr>
        <p:spPr>
          <a:xfrm>
            <a:off x="6583680" y="1714500"/>
            <a:ext cx="2228850" cy="222885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102" name="Google Shape;102;p20"/>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b Introduction">
  <p:cSld name="Lab Introduction">
    <p:bg>
      <p:bgPr>
        <a:solidFill>
          <a:schemeClr val="lt1"/>
        </a:solidFill>
      </p:bgPr>
    </p:bg>
    <p:spTree>
      <p:nvGrpSpPr>
        <p:cNvPr id="103" name="Shape 103"/>
        <p:cNvGrpSpPr/>
        <p:nvPr/>
      </p:nvGrpSpPr>
      <p:grpSpPr>
        <a:xfrm>
          <a:off x="0" y="0"/>
          <a:ext cx="0" cy="0"/>
          <a:chOff x="0" y="0"/>
          <a:chExt cx="0" cy="0"/>
        </a:xfrm>
      </p:grpSpPr>
      <p:grpSp>
        <p:nvGrpSpPr>
          <p:cNvPr id="104" name="Google Shape;104;p21"/>
          <p:cNvGrpSpPr/>
          <p:nvPr/>
        </p:nvGrpSpPr>
        <p:grpSpPr>
          <a:xfrm>
            <a:off x="0" y="1"/>
            <a:ext cx="8009259" cy="5143500"/>
            <a:chOff x="0" y="1"/>
            <a:chExt cx="10679012" cy="6858000"/>
          </a:xfrm>
        </p:grpSpPr>
        <p:sp>
          <p:nvSpPr>
            <p:cNvPr id="105" name="Google Shape;105;p21"/>
            <p:cNvSpPr/>
            <p:nvPr/>
          </p:nvSpPr>
          <p:spPr>
            <a:xfrm>
              <a:off x="0" y="1"/>
              <a:ext cx="4448175" cy="6858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106" name="Google Shape;106;p21"/>
            <p:cNvPicPr preferRelativeResize="0"/>
            <p:nvPr/>
          </p:nvPicPr>
          <p:blipFill rotWithShape="1">
            <a:blip r:embed="rId2">
              <a:alphaModFix/>
            </a:blip>
            <a:srcRect b="0" l="0" r="0" t="0"/>
            <a:stretch/>
          </p:blipFill>
          <p:spPr>
            <a:xfrm>
              <a:off x="246888" y="6455664"/>
              <a:ext cx="366979" cy="219456"/>
            </a:xfrm>
            <a:prstGeom prst="rect">
              <a:avLst/>
            </a:prstGeom>
            <a:noFill/>
            <a:ln>
              <a:noFill/>
            </a:ln>
          </p:spPr>
        </p:pic>
        <p:sp>
          <p:nvSpPr>
            <p:cNvPr id="107" name="Google Shape;107;p21"/>
            <p:cNvSpPr txBox="1"/>
            <p:nvPr/>
          </p:nvSpPr>
          <p:spPr>
            <a:xfrm>
              <a:off x="6025174" y="6568818"/>
              <a:ext cx="4653838"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grpSp>
      <p:sp>
        <p:nvSpPr>
          <p:cNvPr id="108" name="Google Shape;108;p21"/>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9" name="Google Shape;109;p21"/>
          <p:cNvSpPr txBox="1"/>
          <p:nvPr>
            <p:ph type="ctrTitle"/>
          </p:nvPr>
        </p:nvSpPr>
        <p:spPr>
          <a:xfrm>
            <a:off x="182699" y="219074"/>
            <a:ext cx="2970732" cy="1400176"/>
          </a:xfrm>
          <a:prstGeom prst="rect">
            <a:avLst/>
          </a:prstGeom>
          <a:noFill/>
          <a:ln>
            <a:noFill/>
          </a:ln>
        </p:spPr>
        <p:txBody>
          <a:bodyPr anchorCtr="0" anchor="t" bIns="34275" lIns="68575" spcFirstLastPara="1" rIns="68575" wrap="square" tIns="34275">
            <a:normAutofit/>
          </a:bodyPr>
          <a:lstStyle>
            <a:lvl1pPr lvl="0" algn="ctr">
              <a:lnSpc>
                <a:spcPct val="100000"/>
              </a:lnSpc>
              <a:spcBef>
                <a:spcPts val="0"/>
              </a:spcBef>
              <a:spcAft>
                <a:spcPts val="0"/>
              </a:spcAft>
              <a:buClr>
                <a:schemeClr val="lt1"/>
              </a:buClr>
              <a:buSzPts val="2700"/>
              <a:buFont typeface="Arial"/>
              <a:buNone/>
              <a:defRPr sz="27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0" name="Google Shape;110;p21"/>
          <p:cNvSpPr txBox="1"/>
          <p:nvPr>
            <p:ph idx="1" type="body"/>
          </p:nvPr>
        </p:nvSpPr>
        <p:spPr>
          <a:xfrm>
            <a:off x="3444476" y="219074"/>
            <a:ext cx="5517091" cy="4606988"/>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AcademyQuestion">
  <p:cSld name="KC-AcademyQuestion">
    <p:bg>
      <p:bgPr>
        <a:solidFill>
          <a:schemeClr val="lt1"/>
        </a:solidFill>
      </p:bgPr>
    </p:bg>
    <p:spTree>
      <p:nvGrpSpPr>
        <p:cNvPr id="111" name="Shape 111"/>
        <p:cNvGrpSpPr/>
        <p:nvPr/>
      </p:nvGrpSpPr>
      <p:grpSpPr>
        <a:xfrm>
          <a:off x="0" y="0"/>
          <a:ext cx="0" cy="0"/>
          <a:chOff x="0" y="0"/>
          <a:chExt cx="0" cy="0"/>
        </a:xfrm>
      </p:grpSpPr>
      <p:grpSp>
        <p:nvGrpSpPr>
          <p:cNvPr id="112" name="Google Shape;112;p22"/>
          <p:cNvGrpSpPr/>
          <p:nvPr/>
        </p:nvGrpSpPr>
        <p:grpSpPr>
          <a:xfrm>
            <a:off x="0" y="0"/>
            <a:ext cx="9144000" cy="5143500"/>
            <a:chOff x="0" y="0"/>
            <a:chExt cx="12192000" cy="6858000"/>
          </a:xfrm>
        </p:grpSpPr>
        <p:sp>
          <p:nvSpPr>
            <p:cNvPr id="113" name="Google Shape;113;p22"/>
            <p:cNvSpPr/>
            <p:nvPr/>
          </p:nvSpPr>
          <p:spPr>
            <a:xfrm>
              <a:off x="0" y="0"/>
              <a:ext cx="12192000" cy="2114217"/>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14" name="Google Shape;114;p22"/>
            <p:cNvSpPr/>
            <p:nvPr/>
          </p:nvSpPr>
          <p:spPr>
            <a:xfrm>
              <a:off x="0" y="2114217"/>
              <a:ext cx="12191999" cy="4743783"/>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115" name="Google Shape;115;p22"/>
            <p:cNvPicPr preferRelativeResize="0"/>
            <p:nvPr/>
          </p:nvPicPr>
          <p:blipFill rotWithShape="1">
            <a:blip r:embed="rId2">
              <a:alphaModFix/>
            </a:blip>
            <a:srcRect b="0" l="0" r="0" t="0"/>
            <a:stretch/>
          </p:blipFill>
          <p:spPr>
            <a:xfrm>
              <a:off x="11539728" y="252740"/>
              <a:ext cx="366979" cy="219456"/>
            </a:xfrm>
            <a:prstGeom prst="rect">
              <a:avLst/>
            </a:prstGeom>
            <a:noFill/>
            <a:ln>
              <a:noFill/>
            </a:ln>
          </p:spPr>
        </p:pic>
        <p:sp>
          <p:nvSpPr>
            <p:cNvPr id="116" name="Google Shape;116;p22"/>
            <p:cNvSpPr txBox="1"/>
            <p:nvPr/>
          </p:nvSpPr>
          <p:spPr>
            <a:xfrm>
              <a:off x="3769081" y="6568818"/>
              <a:ext cx="4653838"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grpSp>
      <p:sp>
        <p:nvSpPr>
          <p:cNvPr id="117" name="Google Shape;117;p22"/>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22"/>
          <p:cNvSpPr txBox="1"/>
          <p:nvPr>
            <p:ph type="title"/>
          </p:nvPr>
        </p:nvSpPr>
        <p:spPr>
          <a:xfrm>
            <a:off x="134429" y="134911"/>
            <a:ext cx="8828698" cy="374137"/>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2400"/>
              <a:buFont typeface="Arial"/>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9" name="Google Shape;119;p22"/>
          <p:cNvSpPr txBox="1"/>
          <p:nvPr>
            <p:ph idx="1" type="body"/>
          </p:nvPr>
        </p:nvSpPr>
        <p:spPr>
          <a:xfrm>
            <a:off x="1" y="523335"/>
            <a:ext cx="9143999" cy="1053811"/>
          </a:xfrm>
          <a:prstGeom prst="rect">
            <a:avLst/>
          </a:prstGeom>
          <a:solidFill>
            <a:schemeClr val="accent1"/>
          </a:solidFill>
          <a:ln>
            <a:noFill/>
          </a:ln>
        </p:spPr>
        <p:txBody>
          <a:bodyPr anchorCtr="0" anchor="t" bIns="0" lIns="171450" spcFirstLastPara="1" rIns="137150" wrap="square" tIns="0">
            <a:normAutofit/>
          </a:bodyPr>
          <a:lstStyle>
            <a:lvl1pPr indent="-228600" lvl="0" marL="457200" marR="0" algn="l">
              <a:lnSpc>
                <a:spcPct val="100000"/>
              </a:lnSpc>
              <a:spcBef>
                <a:spcPts val="800"/>
              </a:spcBef>
              <a:spcAft>
                <a:spcPts val="0"/>
              </a:spcAft>
              <a:buClr>
                <a:schemeClr val="lt1"/>
              </a:buClr>
              <a:buSzPts val="1500"/>
              <a:buFont typeface="Arial"/>
              <a:buNone/>
              <a:defRPr sz="1500">
                <a:solidFill>
                  <a:schemeClr val="lt1"/>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izontal-Answer">
  <p:cSld name="KC-Horizontal-Answer">
    <p:bg>
      <p:bgPr>
        <a:solidFill>
          <a:schemeClr val="lt1"/>
        </a:solidFill>
      </p:bgPr>
    </p:bg>
    <p:spTree>
      <p:nvGrpSpPr>
        <p:cNvPr id="120" name="Shape 120"/>
        <p:cNvGrpSpPr/>
        <p:nvPr/>
      </p:nvGrpSpPr>
      <p:grpSpPr>
        <a:xfrm>
          <a:off x="0" y="0"/>
          <a:ext cx="0" cy="0"/>
          <a:chOff x="0" y="0"/>
          <a:chExt cx="0" cy="0"/>
        </a:xfrm>
      </p:grpSpPr>
      <p:grpSp>
        <p:nvGrpSpPr>
          <p:cNvPr id="121" name="Google Shape;121;p23"/>
          <p:cNvGrpSpPr/>
          <p:nvPr/>
        </p:nvGrpSpPr>
        <p:grpSpPr>
          <a:xfrm>
            <a:off x="0" y="0"/>
            <a:ext cx="9144000" cy="5143500"/>
            <a:chOff x="0" y="0"/>
            <a:chExt cx="12192000" cy="6858000"/>
          </a:xfrm>
        </p:grpSpPr>
        <p:sp>
          <p:nvSpPr>
            <p:cNvPr id="122" name="Google Shape;122;p23"/>
            <p:cNvSpPr/>
            <p:nvPr/>
          </p:nvSpPr>
          <p:spPr>
            <a:xfrm>
              <a:off x="0" y="0"/>
              <a:ext cx="12192000" cy="2114217"/>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23" name="Google Shape;123;p23"/>
            <p:cNvSpPr/>
            <p:nvPr/>
          </p:nvSpPr>
          <p:spPr>
            <a:xfrm>
              <a:off x="0" y="2114217"/>
              <a:ext cx="12191999" cy="4743783"/>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124" name="Google Shape;124;p23"/>
            <p:cNvPicPr preferRelativeResize="0"/>
            <p:nvPr/>
          </p:nvPicPr>
          <p:blipFill rotWithShape="1">
            <a:blip r:embed="rId2">
              <a:alphaModFix/>
            </a:blip>
            <a:srcRect b="0" l="0" r="0" t="0"/>
            <a:stretch/>
          </p:blipFill>
          <p:spPr>
            <a:xfrm>
              <a:off x="11536233" y="252740"/>
              <a:ext cx="366979" cy="219456"/>
            </a:xfrm>
            <a:prstGeom prst="rect">
              <a:avLst/>
            </a:prstGeom>
            <a:noFill/>
            <a:ln>
              <a:noFill/>
            </a:ln>
          </p:spPr>
        </p:pic>
        <p:sp>
          <p:nvSpPr>
            <p:cNvPr id="125" name="Google Shape;125;p23"/>
            <p:cNvSpPr txBox="1"/>
            <p:nvPr/>
          </p:nvSpPr>
          <p:spPr>
            <a:xfrm>
              <a:off x="3769081" y="6568818"/>
              <a:ext cx="4653838"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grpSp>
      <p:sp>
        <p:nvSpPr>
          <p:cNvPr id="126" name="Google Shape;126;p23"/>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27" name="Google Shape;127;p23"/>
          <p:cNvSpPr txBox="1"/>
          <p:nvPr>
            <p:ph type="title"/>
          </p:nvPr>
        </p:nvSpPr>
        <p:spPr>
          <a:xfrm>
            <a:off x="134429" y="134911"/>
            <a:ext cx="8828698" cy="374137"/>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2400"/>
              <a:buFont typeface="Arial"/>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8" name="Google Shape;128;p23"/>
          <p:cNvSpPr txBox="1"/>
          <p:nvPr>
            <p:ph idx="1" type="body"/>
          </p:nvPr>
        </p:nvSpPr>
        <p:spPr>
          <a:xfrm>
            <a:off x="1" y="523335"/>
            <a:ext cx="9143999" cy="1053811"/>
          </a:xfrm>
          <a:prstGeom prst="rect">
            <a:avLst/>
          </a:prstGeom>
          <a:solidFill>
            <a:schemeClr val="accent1"/>
          </a:solidFill>
          <a:ln>
            <a:noFill/>
          </a:ln>
        </p:spPr>
        <p:txBody>
          <a:bodyPr anchorCtr="0" anchor="t" bIns="0" lIns="171450" spcFirstLastPara="1" rIns="137150" wrap="square" tIns="0">
            <a:normAutofit/>
          </a:bodyPr>
          <a:lstStyle>
            <a:lvl1pPr indent="-228600" lvl="0" marL="457200" marR="0" algn="l">
              <a:lnSpc>
                <a:spcPct val="100000"/>
              </a:lnSpc>
              <a:spcBef>
                <a:spcPts val="800"/>
              </a:spcBef>
              <a:spcAft>
                <a:spcPts val="0"/>
              </a:spcAft>
              <a:buClr>
                <a:schemeClr val="lt1"/>
              </a:buClr>
              <a:buSzPts val="1500"/>
              <a:buFont typeface="Arial"/>
              <a:buNone/>
              <a:defRPr sz="1500">
                <a:solidFill>
                  <a:schemeClr val="lt1"/>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129" name="Google Shape;129;p23"/>
          <p:cNvSpPr txBox="1"/>
          <p:nvPr>
            <p:ph idx="2" type="subTitle"/>
          </p:nvPr>
        </p:nvSpPr>
        <p:spPr>
          <a:xfrm>
            <a:off x="0" y="1585913"/>
            <a:ext cx="9144000" cy="300038"/>
          </a:xfrm>
          <a:prstGeom prst="rect">
            <a:avLst/>
          </a:prstGeom>
          <a:solidFill>
            <a:schemeClr val="accent2"/>
          </a:solidFill>
          <a:ln>
            <a:noFill/>
          </a:ln>
        </p:spPr>
        <p:txBody>
          <a:bodyPr anchorCtr="0" anchor="t" bIns="34275" lIns="171450" spcFirstLastPara="1" rIns="68575" wrap="square" tIns="34275">
            <a:noAutofit/>
          </a:bodyPr>
          <a:lstStyle>
            <a:lvl1pPr lvl="0" algn="l">
              <a:lnSpc>
                <a:spcPct val="100000"/>
              </a:lnSpc>
              <a:spcBef>
                <a:spcPts val="400"/>
              </a:spcBef>
              <a:spcAft>
                <a:spcPts val="0"/>
              </a:spcAft>
              <a:buClr>
                <a:schemeClr val="dk2"/>
              </a:buClr>
              <a:buSzPts val="1500"/>
              <a:buNone/>
              <a:defRPr sz="1500"/>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130" name="Google Shape;130;p23"/>
          <p:cNvSpPr txBox="1"/>
          <p:nvPr>
            <p:ph idx="3" type="body"/>
          </p:nvPr>
        </p:nvSpPr>
        <p:spPr>
          <a:xfrm>
            <a:off x="680963" y="1820439"/>
            <a:ext cx="8434492" cy="3005862"/>
          </a:xfrm>
          <a:prstGeom prst="rect">
            <a:avLst/>
          </a:prstGeom>
          <a:solidFill>
            <a:schemeClr val="lt1"/>
          </a:solidFill>
          <a:ln>
            <a:noFill/>
          </a:ln>
        </p:spPr>
        <p:txBody>
          <a:bodyPr anchorCtr="0" anchor="t" bIns="0" lIns="68575" spcFirstLastPara="1" rIns="137150" wrap="square" tIns="68575">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bg>
      <p:bgPr>
        <a:solidFill>
          <a:schemeClr val="lt1"/>
        </a:solidFill>
      </p:bgPr>
    </p:bg>
    <p:spTree>
      <p:nvGrpSpPr>
        <p:cNvPr id="131" name="Shape 131"/>
        <p:cNvGrpSpPr/>
        <p:nvPr/>
      </p:nvGrpSpPr>
      <p:grpSpPr>
        <a:xfrm>
          <a:off x="0" y="0"/>
          <a:ext cx="0" cy="0"/>
          <a:chOff x="0" y="0"/>
          <a:chExt cx="0" cy="0"/>
        </a:xfrm>
      </p:grpSpPr>
      <p:grpSp>
        <p:nvGrpSpPr>
          <p:cNvPr id="132" name="Google Shape;132;p24"/>
          <p:cNvGrpSpPr/>
          <p:nvPr/>
        </p:nvGrpSpPr>
        <p:grpSpPr>
          <a:xfrm>
            <a:off x="0" y="0"/>
            <a:ext cx="9144000" cy="5143500"/>
            <a:chOff x="0" y="0"/>
            <a:chExt cx="12192000" cy="6858000"/>
          </a:xfrm>
        </p:grpSpPr>
        <p:sp>
          <p:nvSpPr>
            <p:cNvPr id="133" name="Google Shape;133;p24"/>
            <p:cNvSpPr/>
            <p:nvPr/>
          </p:nvSpPr>
          <p:spPr>
            <a:xfrm>
              <a:off x="0" y="0"/>
              <a:ext cx="12191998" cy="4351337"/>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34" name="Google Shape;134;p24"/>
            <p:cNvSpPr/>
            <p:nvPr/>
          </p:nvSpPr>
          <p:spPr>
            <a:xfrm>
              <a:off x="0" y="942975"/>
              <a:ext cx="2552700" cy="5915025"/>
            </a:xfrm>
            <a:custGeom>
              <a:rect b="b" l="l" r="r" t="t"/>
              <a:pathLst>
                <a:path extrusionOk="0" h="5915025" w="2552700">
                  <a:moveTo>
                    <a:pt x="0" y="3110865"/>
                  </a:moveTo>
                  <a:lnTo>
                    <a:pt x="2552700" y="0"/>
                  </a:lnTo>
                  <a:lnTo>
                    <a:pt x="2552700" y="5915025"/>
                  </a:lnTo>
                  <a:lnTo>
                    <a:pt x="0" y="5915025"/>
                  </a:lnTo>
                  <a:lnTo>
                    <a:pt x="0" y="3110865"/>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35" name="Google Shape;135;p24"/>
            <p:cNvSpPr/>
            <p:nvPr/>
          </p:nvSpPr>
          <p:spPr>
            <a:xfrm>
              <a:off x="2552700" y="942975"/>
              <a:ext cx="9639300" cy="5915024"/>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136" name="Google Shape;136;p24"/>
            <p:cNvPicPr preferRelativeResize="0"/>
            <p:nvPr/>
          </p:nvPicPr>
          <p:blipFill rotWithShape="1">
            <a:blip r:embed="rId2">
              <a:alphaModFix/>
            </a:blip>
            <a:srcRect b="0" l="0" r="0" t="0"/>
            <a:stretch/>
          </p:blipFill>
          <p:spPr>
            <a:xfrm>
              <a:off x="727710" y="5789538"/>
              <a:ext cx="1097280" cy="656183"/>
            </a:xfrm>
            <a:prstGeom prst="rect">
              <a:avLst/>
            </a:prstGeom>
            <a:noFill/>
            <a:ln>
              <a:noFill/>
            </a:ln>
          </p:spPr>
        </p:pic>
        <p:sp>
          <p:nvSpPr>
            <p:cNvPr id="137" name="Google Shape;137;p24"/>
            <p:cNvSpPr txBox="1"/>
            <p:nvPr/>
          </p:nvSpPr>
          <p:spPr>
            <a:xfrm>
              <a:off x="5068041" y="6568818"/>
              <a:ext cx="4653838"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lt2"/>
                  </a:solidFill>
                  <a:latin typeface="Arial"/>
                  <a:ea typeface="Arial"/>
                  <a:cs typeface="Arial"/>
                  <a:sym typeface="Arial"/>
                </a:rPr>
                <a:t>© 2022, Amazon Web Services, Inc. or its affiliates. All rights reserved.</a:t>
              </a:r>
              <a:endParaRPr sz="1100"/>
            </a:p>
          </p:txBody>
        </p:sp>
      </p:grpSp>
      <p:sp>
        <p:nvSpPr>
          <p:cNvPr id="138" name="Google Shape;138;p24"/>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lt2"/>
                </a:solidFill>
                <a:latin typeface="Arial"/>
                <a:ea typeface="Arial"/>
                <a:cs typeface="Arial"/>
                <a:sym typeface="Arial"/>
              </a:defRPr>
            </a:lvl1pPr>
            <a:lvl2pPr indent="0" lvl="1" marL="0" algn="r">
              <a:spcBef>
                <a:spcPts val="0"/>
              </a:spcBef>
              <a:buNone/>
              <a:defRPr sz="800">
                <a:solidFill>
                  <a:schemeClr val="lt2"/>
                </a:solidFill>
                <a:latin typeface="Arial"/>
                <a:ea typeface="Arial"/>
                <a:cs typeface="Arial"/>
                <a:sym typeface="Arial"/>
              </a:defRPr>
            </a:lvl2pPr>
            <a:lvl3pPr indent="0" lvl="2" marL="0" algn="r">
              <a:spcBef>
                <a:spcPts val="0"/>
              </a:spcBef>
              <a:buNone/>
              <a:defRPr sz="800">
                <a:solidFill>
                  <a:schemeClr val="lt2"/>
                </a:solidFill>
                <a:latin typeface="Arial"/>
                <a:ea typeface="Arial"/>
                <a:cs typeface="Arial"/>
                <a:sym typeface="Arial"/>
              </a:defRPr>
            </a:lvl3pPr>
            <a:lvl4pPr indent="0" lvl="3" marL="0" algn="r">
              <a:spcBef>
                <a:spcPts val="0"/>
              </a:spcBef>
              <a:buNone/>
              <a:defRPr sz="800">
                <a:solidFill>
                  <a:schemeClr val="lt2"/>
                </a:solidFill>
                <a:latin typeface="Arial"/>
                <a:ea typeface="Arial"/>
                <a:cs typeface="Arial"/>
                <a:sym typeface="Arial"/>
              </a:defRPr>
            </a:lvl4pPr>
            <a:lvl5pPr indent="0" lvl="4" marL="0" algn="r">
              <a:spcBef>
                <a:spcPts val="0"/>
              </a:spcBef>
              <a:buNone/>
              <a:defRPr sz="800">
                <a:solidFill>
                  <a:schemeClr val="lt2"/>
                </a:solidFill>
                <a:latin typeface="Arial"/>
                <a:ea typeface="Arial"/>
                <a:cs typeface="Arial"/>
                <a:sym typeface="Arial"/>
              </a:defRPr>
            </a:lvl5pPr>
            <a:lvl6pPr indent="0" lvl="5" marL="0" algn="r">
              <a:spcBef>
                <a:spcPts val="0"/>
              </a:spcBef>
              <a:buNone/>
              <a:defRPr sz="800">
                <a:solidFill>
                  <a:schemeClr val="lt2"/>
                </a:solidFill>
                <a:latin typeface="Arial"/>
                <a:ea typeface="Arial"/>
                <a:cs typeface="Arial"/>
                <a:sym typeface="Arial"/>
              </a:defRPr>
            </a:lvl6pPr>
            <a:lvl7pPr indent="0" lvl="6" marL="0" algn="r">
              <a:spcBef>
                <a:spcPts val="0"/>
              </a:spcBef>
              <a:buNone/>
              <a:defRPr sz="800">
                <a:solidFill>
                  <a:schemeClr val="lt2"/>
                </a:solidFill>
                <a:latin typeface="Arial"/>
                <a:ea typeface="Arial"/>
                <a:cs typeface="Arial"/>
                <a:sym typeface="Arial"/>
              </a:defRPr>
            </a:lvl7pPr>
            <a:lvl8pPr indent="0" lvl="7" marL="0" algn="r">
              <a:spcBef>
                <a:spcPts val="0"/>
              </a:spcBef>
              <a:buNone/>
              <a:defRPr sz="800">
                <a:solidFill>
                  <a:schemeClr val="lt2"/>
                </a:solidFill>
                <a:latin typeface="Arial"/>
                <a:ea typeface="Arial"/>
                <a:cs typeface="Arial"/>
                <a:sym typeface="Arial"/>
              </a:defRPr>
            </a:lvl8pPr>
            <a:lvl9pPr indent="0" lvl="8" marL="0" algn="r">
              <a:spcBef>
                <a:spcPts val="0"/>
              </a:spcBef>
              <a:buNone/>
              <a:defRPr sz="8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24"/>
          <p:cNvSpPr txBox="1"/>
          <p:nvPr>
            <p:ph type="title"/>
          </p:nvPr>
        </p:nvSpPr>
        <p:spPr>
          <a:xfrm>
            <a:off x="1997896" y="851297"/>
            <a:ext cx="7005797" cy="3037368"/>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2"/>
              </a:buClr>
              <a:buSzPts val="3300"/>
              <a:buFont typeface="Arial"/>
              <a:buNone/>
              <a:defRPr sz="3300">
                <a:solidFill>
                  <a:schemeClr val="lt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0" name="Google Shape;140;p24"/>
          <p:cNvSpPr txBox="1"/>
          <p:nvPr>
            <p:ph idx="1" type="body"/>
          </p:nvPr>
        </p:nvSpPr>
        <p:spPr>
          <a:xfrm>
            <a:off x="1913382" y="3909060"/>
            <a:ext cx="7228332" cy="300082"/>
          </a:xfrm>
          <a:prstGeom prst="rect">
            <a:avLst/>
          </a:prstGeom>
          <a:noFill/>
          <a:ln>
            <a:noFill/>
          </a:ln>
        </p:spPr>
        <p:txBody>
          <a:bodyPr anchorCtr="0" anchor="t" bIns="34275" lIns="68575" spcFirstLastPara="1" rIns="68575" wrap="square" tIns="34275">
            <a:spAutoFit/>
          </a:bodyPr>
          <a:lstStyle>
            <a:lvl1pPr indent="-228600" lvl="0" marL="457200" algn="l">
              <a:lnSpc>
                <a:spcPct val="100000"/>
              </a:lnSpc>
              <a:spcBef>
                <a:spcPts val="400"/>
              </a:spcBef>
              <a:spcAft>
                <a:spcPts val="0"/>
              </a:spcAft>
              <a:buClr>
                <a:schemeClr val="lt2"/>
              </a:buClr>
              <a:buSzPts val="1500"/>
              <a:buNone/>
              <a:defRPr sz="1500">
                <a:solidFill>
                  <a:schemeClr val="lt2"/>
                </a:solidFill>
                <a:latin typeface="Arial"/>
                <a:ea typeface="Arial"/>
                <a:cs typeface="Arial"/>
                <a:sym typeface="Arial"/>
              </a:defRPr>
            </a:lvl1pPr>
            <a:lvl2pPr indent="-228600" lvl="1" marL="914400" algn="l">
              <a:lnSpc>
                <a:spcPct val="100000"/>
              </a:lnSpc>
              <a:spcBef>
                <a:spcPts val="500"/>
              </a:spcBef>
              <a:spcAft>
                <a:spcPts val="0"/>
              </a:spcAft>
              <a:buClr>
                <a:schemeClr val="lt2"/>
              </a:buClr>
              <a:buSzPts val="1500"/>
              <a:buNone/>
              <a:defRPr sz="1500">
                <a:solidFill>
                  <a:schemeClr val="lt2"/>
                </a:solidFill>
                <a:latin typeface="Arial"/>
                <a:ea typeface="Arial"/>
                <a:cs typeface="Arial"/>
                <a:sym typeface="Arial"/>
              </a:defRPr>
            </a:lvl2pPr>
            <a:lvl3pPr indent="-228600" lvl="2" marL="1371600" algn="l">
              <a:lnSpc>
                <a:spcPct val="100000"/>
              </a:lnSpc>
              <a:spcBef>
                <a:spcPts val="500"/>
              </a:spcBef>
              <a:spcAft>
                <a:spcPts val="0"/>
              </a:spcAft>
              <a:buClr>
                <a:schemeClr val="lt2"/>
              </a:buClr>
              <a:buSzPts val="1500"/>
              <a:buNone/>
              <a:defRPr sz="1500">
                <a:solidFill>
                  <a:schemeClr val="lt2"/>
                </a:solidFill>
                <a:latin typeface="Arial"/>
                <a:ea typeface="Arial"/>
                <a:cs typeface="Arial"/>
                <a:sym typeface="Arial"/>
              </a:defRPr>
            </a:lvl3pPr>
            <a:lvl4pPr indent="-228600" lvl="3" marL="1828800" algn="l">
              <a:lnSpc>
                <a:spcPct val="100000"/>
              </a:lnSpc>
              <a:spcBef>
                <a:spcPts val="500"/>
              </a:spcBef>
              <a:spcAft>
                <a:spcPts val="0"/>
              </a:spcAft>
              <a:buClr>
                <a:schemeClr val="lt2"/>
              </a:buClr>
              <a:buSzPts val="1500"/>
              <a:buNone/>
              <a:defRPr sz="1500">
                <a:solidFill>
                  <a:schemeClr val="lt2"/>
                </a:solidFill>
                <a:latin typeface="Arial"/>
                <a:ea typeface="Arial"/>
                <a:cs typeface="Arial"/>
                <a:sym typeface="Arial"/>
              </a:defRPr>
            </a:lvl4pPr>
            <a:lvl5pPr indent="-228600" lvl="4" marL="2286000" algn="l">
              <a:lnSpc>
                <a:spcPct val="100000"/>
              </a:lnSpc>
              <a:spcBef>
                <a:spcPts val="500"/>
              </a:spcBef>
              <a:spcAft>
                <a:spcPts val="0"/>
              </a:spcAft>
              <a:buClr>
                <a:schemeClr val="lt2"/>
              </a:buClr>
              <a:buSzPts val="1500"/>
              <a:buNone/>
              <a:defRPr sz="1500">
                <a:solidFill>
                  <a:schemeClr val="lt2"/>
                </a:solidFill>
                <a:latin typeface="Arial"/>
                <a:ea typeface="Arial"/>
                <a:cs typeface="Arial"/>
                <a:sym typeface="Aria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Intro">
  <p:cSld name="Instructor Intro">
    <p:bg>
      <p:bgPr>
        <a:solidFill>
          <a:schemeClr val="lt1"/>
        </a:solidFill>
      </p:bgPr>
    </p:bg>
    <p:spTree>
      <p:nvGrpSpPr>
        <p:cNvPr id="141" name="Shape 141"/>
        <p:cNvGrpSpPr/>
        <p:nvPr/>
      </p:nvGrpSpPr>
      <p:grpSpPr>
        <a:xfrm>
          <a:off x="0" y="0"/>
          <a:ext cx="0" cy="0"/>
          <a:chOff x="0" y="0"/>
          <a:chExt cx="0" cy="0"/>
        </a:xfrm>
      </p:grpSpPr>
      <p:grpSp>
        <p:nvGrpSpPr>
          <p:cNvPr id="142" name="Google Shape;142;p25"/>
          <p:cNvGrpSpPr/>
          <p:nvPr/>
        </p:nvGrpSpPr>
        <p:grpSpPr>
          <a:xfrm>
            <a:off x="1" y="1"/>
            <a:ext cx="9003694" cy="5143500"/>
            <a:chOff x="1" y="1"/>
            <a:chExt cx="12004925" cy="6858000"/>
          </a:xfrm>
        </p:grpSpPr>
        <p:sp>
          <p:nvSpPr>
            <p:cNvPr id="143" name="Google Shape;143;p25"/>
            <p:cNvSpPr/>
            <p:nvPr/>
          </p:nvSpPr>
          <p:spPr>
            <a:xfrm>
              <a:off x="1" y="1"/>
              <a:ext cx="5901674" cy="6858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cxnSp>
          <p:nvCxnSpPr>
            <p:cNvPr id="144" name="Google Shape;144;p25"/>
            <p:cNvCxnSpPr/>
            <p:nvPr/>
          </p:nvCxnSpPr>
          <p:spPr>
            <a:xfrm>
              <a:off x="198875" y="4775930"/>
              <a:ext cx="5503926" cy="0"/>
            </a:xfrm>
            <a:prstGeom prst="straightConnector1">
              <a:avLst/>
            </a:prstGeom>
            <a:noFill/>
            <a:ln cap="flat" cmpd="sng" w="38100">
              <a:solidFill>
                <a:schemeClr val="lt2"/>
              </a:solidFill>
              <a:prstDash val="solid"/>
              <a:round/>
              <a:headEnd len="sm" w="sm" type="none"/>
              <a:tailEnd len="sm" w="sm" type="none"/>
            </a:ln>
          </p:spPr>
        </p:cxnSp>
        <p:sp>
          <p:nvSpPr>
            <p:cNvPr id="145" name="Google Shape;145;p25"/>
            <p:cNvSpPr/>
            <p:nvPr/>
          </p:nvSpPr>
          <p:spPr>
            <a:xfrm>
              <a:off x="6096000" y="412928"/>
              <a:ext cx="1636776" cy="1636776"/>
            </a:xfrm>
            <a:prstGeom prst="rect">
              <a:avLst/>
            </a:prstGeom>
            <a:solidFill>
              <a:schemeClr val="accent6"/>
            </a:solidFill>
            <a:ln cap="flat" cmpd="sng" w="38100">
              <a:solidFill>
                <a:schemeClr val="accent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cxnSp>
          <p:nvCxnSpPr>
            <p:cNvPr id="146" name="Google Shape;146;p25"/>
            <p:cNvCxnSpPr/>
            <p:nvPr/>
          </p:nvCxnSpPr>
          <p:spPr>
            <a:xfrm>
              <a:off x="7715772" y="924231"/>
              <a:ext cx="4289154" cy="0"/>
            </a:xfrm>
            <a:prstGeom prst="straightConnector1">
              <a:avLst/>
            </a:prstGeom>
            <a:noFill/>
            <a:ln cap="flat" cmpd="sng" w="38100">
              <a:solidFill>
                <a:schemeClr val="accent6"/>
              </a:solidFill>
              <a:prstDash val="solid"/>
              <a:round/>
              <a:headEnd len="sm" w="sm" type="none"/>
              <a:tailEnd len="sm" w="sm" type="none"/>
            </a:ln>
          </p:spPr>
        </p:cxnSp>
        <p:cxnSp>
          <p:nvCxnSpPr>
            <p:cNvPr id="147" name="Google Shape;147;p25"/>
            <p:cNvCxnSpPr/>
            <p:nvPr/>
          </p:nvCxnSpPr>
          <p:spPr>
            <a:xfrm>
              <a:off x="6096000" y="2841821"/>
              <a:ext cx="5908926" cy="0"/>
            </a:xfrm>
            <a:prstGeom prst="straightConnector1">
              <a:avLst/>
            </a:prstGeom>
            <a:noFill/>
            <a:ln cap="flat" cmpd="sng" w="38100">
              <a:solidFill>
                <a:schemeClr val="accent6"/>
              </a:solidFill>
              <a:prstDash val="solid"/>
              <a:round/>
              <a:headEnd len="sm" w="sm" type="none"/>
              <a:tailEnd len="sm" w="sm" type="none"/>
            </a:ln>
          </p:spPr>
        </p:cxnSp>
        <p:pic>
          <p:nvPicPr>
            <p:cNvPr id="148" name="Google Shape;148;p25"/>
            <p:cNvPicPr preferRelativeResize="0"/>
            <p:nvPr/>
          </p:nvPicPr>
          <p:blipFill rotWithShape="1">
            <a:blip r:embed="rId2">
              <a:alphaModFix/>
            </a:blip>
            <a:srcRect b="0" l="0" r="0" t="0"/>
            <a:stretch/>
          </p:blipFill>
          <p:spPr>
            <a:xfrm>
              <a:off x="243599" y="6452308"/>
              <a:ext cx="366979" cy="219456"/>
            </a:xfrm>
            <a:prstGeom prst="rect">
              <a:avLst/>
            </a:prstGeom>
            <a:noFill/>
            <a:ln>
              <a:noFill/>
            </a:ln>
          </p:spPr>
        </p:pic>
        <p:sp>
          <p:nvSpPr>
            <p:cNvPr id="149" name="Google Shape;149;p25"/>
            <p:cNvSpPr txBox="1"/>
            <p:nvPr/>
          </p:nvSpPr>
          <p:spPr>
            <a:xfrm>
              <a:off x="876516" y="6423536"/>
              <a:ext cx="4653838"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lt2"/>
                  </a:solidFill>
                  <a:latin typeface="Arial"/>
                  <a:ea typeface="Arial"/>
                  <a:cs typeface="Arial"/>
                  <a:sym typeface="Arial"/>
                </a:rPr>
                <a:t>© 2022, Amazon Web Services, Inc. or its affiliates. All rights reserved.</a:t>
              </a:r>
              <a:endParaRPr sz="1100"/>
            </a:p>
          </p:txBody>
        </p:sp>
      </p:grpSp>
      <p:sp>
        <p:nvSpPr>
          <p:cNvPr id="150" name="Google Shape;150;p25"/>
          <p:cNvSpPr txBox="1"/>
          <p:nvPr/>
        </p:nvSpPr>
        <p:spPr>
          <a:xfrm>
            <a:off x="1412909" y="440860"/>
            <a:ext cx="1600439" cy="39241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100">
                <a:solidFill>
                  <a:schemeClr val="lt2"/>
                </a:solidFill>
                <a:latin typeface="Arial"/>
                <a:ea typeface="Arial"/>
                <a:cs typeface="Arial"/>
                <a:sym typeface="Arial"/>
              </a:rPr>
              <a:t>Welcome to</a:t>
            </a:r>
            <a:endParaRPr sz="1100"/>
          </a:p>
        </p:txBody>
      </p:sp>
      <p:sp>
        <p:nvSpPr>
          <p:cNvPr id="151" name="Google Shape;151;p25"/>
          <p:cNvSpPr txBox="1"/>
          <p:nvPr>
            <p:ph type="title"/>
          </p:nvPr>
        </p:nvSpPr>
        <p:spPr>
          <a:xfrm>
            <a:off x="171454" y="884495"/>
            <a:ext cx="4083349" cy="2553166"/>
          </a:xfrm>
          <a:prstGeom prst="rect">
            <a:avLst/>
          </a:prstGeom>
          <a:noFill/>
          <a:ln>
            <a:noFill/>
          </a:ln>
        </p:spPr>
        <p:txBody>
          <a:bodyPr anchorCtr="0" anchor="t" bIns="34275" lIns="68575" spcFirstLastPara="1" rIns="68575" wrap="square" tIns="34275">
            <a:noAutofit/>
          </a:bodyPr>
          <a:lstStyle>
            <a:lvl1pPr lvl="0" algn="ctr">
              <a:lnSpc>
                <a:spcPct val="100000"/>
              </a:lnSpc>
              <a:spcBef>
                <a:spcPts val="0"/>
              </a:spcBef>
              <a:spcAft>
                <a:spcPts val="0"/>
              </a:spcAft>
              <a:buClr>
                <a:schemeClr val="lt2"/>
              </a:buClr>
              <a:buSzPts val="3600"/>
              <a:buFont typeface="Arial"/>
              <a:buNone/>
              <a:defRPr sz="3600">
                <a:solidFill>
                  <a:schemeClr val="lt2"/>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2" name="Google Shape;152;p25"/>
          <p:cNvSpPr txBox="1"/>
          <p:nvPr/>
        </p:nvSpPr>
        <p:spPr>
          <a:xfrm>
            <a:off x="733160" y="3636620"/>
            <a:ext cx="2989039" cy="39241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100">
                <a:solidFill>
                  <a:schemeClr val="lt2"/>
                </a:solidFill>
                <a:latin typeface="Arial"/>
                <a:ea typeface="Arial"/>
                <a:cs typeface="Arial"/>
                <a:sym typeface="Arial"/>
              </a:rPr>
              <a:t>This training will begin:</a:t>
            </a:r>
            <a:endParaRPr sz="1100"/>
          </a:p>
        </p:txBody>
      </p:sp>
      <p:sp>
        <p:nvSpPr>
          <p:cNvPr id="153" name="Google Shape;153;p25"/>
          <p:cNvSpPr txBox="1"/>
          <p:nvPr>
            <p:ph idx="1" type="body"/>
          </p:nvPr>
        </p:nvSpPr>
        <p:spPr>
          <a:xfrm>
            <a:off x="252085" y="4097870"/>
            <a:ext cx="3951188" cy="470434"/>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lt2"/>
              </a:buClr>
              <a:buSzPts val="1500"/>
              <a:buNone/>
              <a:defRPr sz="1500">
                <a:solidFill>
                  <a:schemeClr val="lt2"/>
                </a:solidFill>
                <a:latin typeface="Arial"/>
                <a:ea typeface="Arial"/>
                <a:cs typeface="Arial"/>
                <a:sym typeface="Aria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5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154" name="Google Shape;154;p25"/>
          <p:cNvSpPr txBox="1"/>
          <p:nvPr>
            <p:ph idx="2" type="body"/>
          </p:nvPr>
        </p:nvSpPr>
        <p:spPr>
          <a:xfrm>
            <a:off x="4591670" y="330270"/>
            <a:ext cx="1188244" cy="1186434"/>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lt1"/>
              </a:buClr>
              <a:buSzPts val="1500"/>
              <a:buNone/>
              <a:defRPr sz="1500">
                <a:solidFill>
                  <a:schemeClr val="lt1"/>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155" name="Google Shape;155;p25"/>
          <p:cNvSpPr txBox="1"/>
          <p:nvPr/>
        </p:nvSpPr>
        <p:spPr>
          <a:xfrm>
            <a:off x="5786830" y="309696"/>
            <a:ext cx="2295340" cy="39241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100">
                <a:solidFill>
                  <a:schemeClr val="dk2"/>
                </a:solidFill>
                <a:latin typeface="Arial"/>
                <a:ea typeface="Arial"/>
                <a:cs typeface="Arial"/>
                <a:sym typeface="Arial"/>
              </a:rPr>
              <a:t>Your instructor is:</a:t>
            </a:r>
            <a:endParaRPr sz="1100"/>
          </a:p>
        </p:txBody>
      </p:sp>
      <p:sp>
        <p:nvSpPr>
          <p:cNvPr id="156" name="Google Shape;156;p25"/>
          <p:cNvSpPr txBox="1"/>
          <p:nvPr>
            <p:ph idx="3" type="body"/>
          </p:nvPr>
        </p:nvSpPr>
        <p:spPr>
          <a:xfrm>
            <a:off x="5878997" y="751897"/>
            <a:ext cx="3124697" cy="766332"/>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0"/>
              </a:spcBef>
              <a:spcAft>
                <a:spcPts val="0"/>
              </a:spcAft>
              <a:buClr>
                <a:schemeClr val="dk2"/>
              </a:buClr>
              <a:buSzPts val="1500"/>
              <a:buNone/>
              <a:defRPr sz="1500">
                <a:solidFill>
                  <a:schemeClr val="dk2"/>
                </a:solidFill>
                <a:latin typeface="Arial"/>
                <a:ea typeface="Arial"/>
                <a:cs typeface="Arial"/>
                <a:sym typeface="Arial"/>
              </a:defRPr>
            </a:lvl1pPr>
            <a:lvl2pPr indent="-228600" lvl="1" marL="914400" algn="l">
              <a:lnSpc>
                <a:spcPct val="100000"/>
              </a:lnSpc>
              <a:spcBef>
                <a:spcPts val="4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5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157" name="Google Shape;157;p25"/>
          <p:cNvSpPr txBox="1"/>
          <p:nvPr/>
        </p:nvSpPr>
        <p:spPr>
          <a:xfrm>
            <a:off x="4835677" y="1747889"/>
            <a:ext cx="3246322" cy="39241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100">
                <a:solidFill>
                  <a:schemeClr val="dk2"/>
                </a:solidFill>
                <a:latin typeface="Arial"/>
                <a:ea typeface="Arial"/>
                <a:cs typeface="Arial"/>
                <a:sym typeface="Arial"/>
              </a:rPr>
              <a:t>Connect to the following:</a:t>
            </a:r>
            <a:endParaRPr sz="1100"/>
          </a:p>
        </p:txBody>
      </p:sp>
      <p:sp>
        <p:nvSpPr>
          <p:cNvPr id="158" name="Google Shape;158;p25"/>
          <p:cNvSpPr txBox="1"/>
          <p:nvPr>
            <p:ph idx="4" type="body"/>
          </p:nvPr>
        </p:nvSpPr>
        <p:spPr>
          <a:xfrm>
            <a:off x="4571999" y="2190089"/>
            <a:ext cx="4431694" cy="2623141"/>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0"/>
              </a:spcBef>
              <a:spcAft>
                <a:spcPts val="0"/>
              </a:spcAft>
              <a:buClr>
                <a:schemeClr val="dk2"/>
              </a:buClr>
              <a:buSzPts val="1400"/>
              <a:buNone/>
              <a:defRPr sz="1400">
                <a:solidFill>
                  <a:schemeClr val="dk2"/>
                </a:solidFill>
                <a:latin typeface="Arial"/>
                <a:ea typeface="Arial"/>
                <a:cs typeface="Arial"/>
                <a:sym typeface="Arial"/>
              </a:defRPr>
            </a:lvl1pPr>
            <a:lvl2pPr indent="-228600" lvl="1" marL="914400" algn="l">
              <a:lnSpc>
                <a:spcPct val="100000"/>
              </a:lnSpc>
              <a:spcBef>
                <a:spcPts val="4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5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Variant">
  <p:cSld name="Title Slide Variant">
    <p:bg>
      <p:bgPr>
        <a:solidFill>
          <a:schemeClr val="lt1"/>
        </a:solidFill>
      </p:bgPr>
    </p:bg>
    <p:spTree>
      <p:nvGrpSpPr>
        <p:cNvPr id="159" name="Shape 159"/>
        <p:cNvGrpSpPr/>
        <p:nvPr/>
      </p:nvGrpSpPr>
      <p:grpSpPr>
        <a:xfrm>
          <a:off x="0" y="0"/>
          <a:ext cx="0" cy="0"/>
          <a:chOff x="0" y="0"/>
          <a:chExt cx="0" cy="0"/>
        </a:xfrm>
      </p:grpSpPr>
      <p:grpSp>
        <p:nvGrpSpPr>
          <p:cNvPr id="160" name="Google Shape;160;p26"/>
          <p:cNvGrpSpPr/>
          <p:nvPr/>
        </p:nvGrpSpPr>
        <p:grpSpPr>
          <a:xfrm>
            <a:off x="0" y="0"/>
            <a:ext cx="9144000" cy="5151215"/>
            <a:chOff x="0" y="0"/>
            <a:chExt cx="12192000" cy="6868287"/>
          </a:xfrm>
        </p:grpSpPr>
        <p:sp>
          <p:nvSpPr>
            <p:cNvPr id="161" name="Google Shape;161;p26"/>
            <p:cNvSpPr/>
            <p:nvPr/>
          </p:nvSpPr>
          <p:spPr>
            <a:xfrm>
              <a:off x="0" y="0"/>
              <a:ext cx="12191998" cy="4351337"/>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62" name="Google Shape;162;p26"/>
            <p:cNvSpPr/>
            <p:nvPr/>
          </p:nvSpPr>
          <p:spPr>
            <a:xfrm>
              <a:off x="0" y="942975"/>
              <a:ext cx="2552700" cy="5915025"/>
            </a:xfrm>
            <a:custGeom>
              <a:rect b="b" l="l" r="r" t="t"/>
              <a:pathLst>
                <a:path extrusionOk="0" h="5915025" w="2552700">
                  <a:moveTo>
                    <a:pt x="0" y="3110865"/>
                  </a:moveTo>
                  <a:lnTo>
                    <a:pt x="2552700" y="0"/>
                  </a:lnTo>
                  <a:lnTo>
                    <a:pt x="2552700" y="5915025"/>
                  </a:lnTo>
                  <a:lnTo>
                    <a:pt x="0" y="5915025"/>
                  </a:lnTo>
                  <a:lnTo>
                    <a:pt x="0" y="3110865"/>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63" name="Google Shape;163;p26"/>
            <p:cNvSpPr/>
            <p:nvPr/>
          </p:nvSpPr>
          <p:spPr>
            <a:xfrm>
              <a:off x="2552700" y="942975"/>
              <a:ext cx="9639300" cy="5925312"/>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164" name="Google Shape;164;p26"/>
            <p:cNvPicPr preferRelativeResize="0"/>
            <p:nvPr/>
          </p:nvPicPr>
          <p:blipFill rotWithShape="1">
            <a:blip r:embed="rId2">
              <a:alphaModFix/>
            </a:blip>
            <a:srcRect b="0" l="0" r="0" t="0"/>
            <a:stretch/>
          </p:blipFill>
          <p:spPr>
            <a:xfrm>
              <a:off x="585216" y="338328"/>
              <a:ext cx="1097280" cy="658368"/>
            </a:xfrm>
            <a:prstGeom prst="rect">
              <a:avLst/>
            </a:prstGeom>
            <a:noFill/>
            <a:ln>
              <a:noFill/>
            </a:ln>
          </p:spPr>
        </p:pic>
        <p:sp>
          <p:nvSpPr>
            <p:cNvPr id="165" name="Google Shape;165;p26"/>
            <p:cNvSpPr txBox="1"/>
            <p:nvPr/>
          </p:nvSpPr>
          <p:spPr>
            <a:xfrm>
              <a:off x="5039534" y="6568818"/>
              <a:ext cx="4659950" cy="26161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800">
                  <a:solidFill>
                    <a:schemeClr val="lt2"/>
                  </a:solidFill>
                  <a:latin typeface="Arial"/>
                  <a:ea typeface="Arial"/>
                  <a:cs typeface="Arial"/>
                  <a:sym typeface="Arial"/>
                </a:rPr>
                <a:t>© 2022, Amazon Web Services, Inc. or its affiliates. All rights reserved.</a:t>
              </a:r>
              <a:endParaRPr sz="1100"/>
            </a:p>
          </p:txBody>
        </p:sp>
      </p:grpSp>
      <p:sp>
        <p:nvSpPr>
          <p:cNvPr id="166" name="Google Shape;166;p26"/>
          <p:cNvSpPr txBox="1"/>
          <p:nvPr>
            <p:ph type="ctrTitle"/>
          </p:nvPr>
        </p:nvSpPr>
        <p:spPr>
          <a:xfrm>
            <a:off x="2023110" y="1088437"/>
            <a:ext cx="6892117" cy="1744094"/>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lt2"/>
              </a:buClr>
              <a:buSzPts val="3600"/>
              <a:buFont typeface="Arial"/>
              <a:buNone/>
              <a:defRPr sz="3600">
                <a:solidFill>
                  <a:schemeClr val="lt2"/>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7" name="Google Shape;167;p26"/>
          <p:cNvSpPr txBox="1"/>
          <p:nvPr>
            <p:ph idx="1" type="subTitle"/>
          </p:nvPr>
        </p:nvSpPr>
        <p:spPr>
          <a:xfrm>
            <a:off x="2023110" y="2849940"/>
            <a:ext cx="6892117" cy="1744094"/>
          </a:xfrm>
          <a:prstGeom prst="rect">
            <a:avLst/>
          </a:prstGeom>
          <a:noFill/>
          <a:ln>
            <a:noFill/>
          </a:ln>
        </p:spPr>
        <p:txBody>
          <a:bodyPr anchorCtr="0" anchor="t" bIns="34275" lIns="0" spcFirstLastPara="1" rIns="68575" wrap="square" tIns="34275">
            <a:normAutofit/>
          </a:bodyPr>
          <a:lstStyle>
            <a:lvl1pPr lvl="0" algn="l">
              <a:lnSpc>
                <a:spcPct val="100000"/>
              </a:lnSpc>
              <a:spcBef>
                <a:spcPts val="400"/>
              </a:spcBef>
              <a:spcAft>
                <a:spcPts val="0"/>
              </a:spcAft>
              <a:buClr>
                <a:schemeClr val="lt2"/>
              </a:buClr>
              <a:buSzPts val="2400"/>
              <a:buNone/>
              <a:defRPr sz="2400">
                <a:solidFill>
                  <a:schemeClr val="lt2"/>
                </a:solidFill>
                <a:latin typeface="Arial"/>
                <a:ea typeface="Arial"/>
                <a:cs typeface="Arial"/>
                <a:sym typeface="Arial"/>
              </a:defRPr>
            </a:lvl1pPr>
            <a:lvl2pPr lvl="1" algn="ctr">
              <a:lnSpc>
                <a:spcPct val="100000"/>
              </a:lnSpc>
              <a:spcBef>
                <a:spcPts val="500"/>
              </a:spcBef>
              <a:spcAft>
                <a:spcPts val="0"/>
              </a:spcAft>
              <a:buClr>
                <a:schemeClr val="dk2"/>
              </a:buClr>
              <a:buSzPts val="1500"/>
              <a:buNone/>
              <a:defRPr sz="1500"/>
            </a:lvl2pPr>
            <a:lvl3pPr lvl="2" algn="ctr">
              <a:lnSpc>
                <a:spcPct val="100000"/>
              </a:lnSpc>
              <a:spcBef>
                <a:spcPts val="500"/>
              </a:spcBef>
              <a:spcAft>
                <a:spcPts val="0"/>
              </a:spcAft>
              <a:buClr>
                <a:schemeClr val="dk2"/>
              </a:buClr>
              <a:buSzPts val="1400"/>
              <a:buNone/>
              <a:defRPr sz="1400"/>
            </a:lvl3pPr>
            <a:lvl4pPr lvl="3" algn="ctr">
              <a:lnSpc>
                <a:spcPct val="100000"/>
              </a:lnSpc>
              <a:spcBef>
                <a:spcPts val="500"/>
              </a:spcBef>
              <a:spcAft>
                <a:spcPts val="0"/>
              </a:spcAft>
              <a:buClr>
                <a:schemeClr val="dk2"/>
              </a:buClr>
              <a:buSzPts val="1200"/>
              <a:buNone/>
              <a:defRPr sz="1200"/>
            </a:lvl4pPr>
            <a:lvl5pPr lvl="4" algn="ctr">
              <a:lnSpc>
                <a:spcPct val="100000"/>
              </a:lnSpc>
              <a:spcBef>
                <a:spcPts val="500"/>
              </a:spcBef>
              <a:spcAft>
                <a:spcPts val="0"/>
              </a:spcAft>
              <a:buClr>
                <a:schemeClr val="dk2"/>
              </a:buClr>
              <a:buSzPts val="1200"/>
              <a:buNone/>
              <a:defRPr sz="1200"/>
            </a:lvl5pPr>
            <a:lvl6pPr lvl="5" algn="ctr">
              <a:lnSpc>
                <a:spcPct val="100000"/>
              </a:lnSpc>
              <a:spcBef>
                <a:spcPts val="500"/>
              </a:spcBef>
              <a:spcAft>
                <a:spcPts val="0"/>
              </a:spcAft>
              <a:buClr>
                <a:schemeClr val="dk2"/>
              </a:buClr>
              <a:buSzPts val="1200"/>
              <a:buNone/>
              <a:defRPr sz="1200"/>
            </a:lvl6pPr>
            <a:lvl7pPr lvl="6" algn="ctr">
              <a:lnSpc>
                <a:spcPct val="100000"/>
              </a:lnSpc>
              <a:spcBef>
                <a:spcPts val="500"/>
              </a:spcBef>
              <a:spcAft>
                <a:spcPts val="0"/>
              </a:spcAft>
              <a:buClr>
                <a:schemeClr val="dk2"/>
              </a:buClr>
              <a:buSzPts val="1200"/>
              <a:buNone/>
              <a:defRPr sz="1200"/>
            </a:lvl7pPr>
            <a:lvl8pPr lvl="7" algn="ctr">
              <a:lnSpc>
                <a:spcPct val="100000"/>
              </a:lnSpc>
              <a:spcBef>
                <a:spcPts val="500"/>
              </a:spcBef>
              <a:spcAft>
                <a:spcPts val="0"/>
              </a:spcAft>
              <a:buClr>
                <a:schemeClr val="dk2"/>
              </a:buClr>
              <a:buSzPts val="1200"/>
              <a:buNone/>
              <a:defRPr sz="1200"/>
            </a:lvl8pPr>
            <a:lvl9pPr lvl="8" algn="ctr">
              <a:lnSpc>
                <a:spcPct val="100000"/>
              </a:lnSpc>
              <a:spcBef>
                <a:spcPts val="500"/>
              </a:spcBef>
              <a:spcAft>
                <a:spcPts val="500"/>
              </a:spcAft>
              <a:buClr>
                <a:schemeClr val="dk2"/>
              </a:buClr>
              <a:buSzPts val="1200"/>
              <a:buNone/>
              <a:defRPr sz="12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Variant">
  <p:cSld name="Section Header Variant">
    <p:bg>
      <p:bgPr>
        <a:solidFill>
          <a:schemeClr val="lt1"/>
        </a:solidFill>
      </p:bgPr>
    </p:bg>
    <p:spTree>
      <p:nvGrpSpPr>
        <p:cNvPr id="168" name="Shape 168"/>
        <p:cNvGrpSpPr/>
        <p:nvPr/>
      </p:nvGrpSpPr>
      <p:grpSpPr>
        <a:xfrm>
          <a:off x="0" y="0"/>
          <a:ext cx="0" cy="0"/>
          <a:chOff x="0" y="0"/>
          <a:chExt cx="0" cy="0"/>
        </a:xfrm>
      </p:grpSpPr>
      <p:grpSp>
        <p:nvGrpSpPr>
          <p:cNvPr id="169" name="Google Shape;169;p27"/>
          <p:cNvGrpSpPr/>
          <p:nvPr/>
        </p:nvGrpSpPr>
        <p:grpSpPr>
          <a:xfrm>
            <a:off x="0" y="0"/>
            <a:ext cx="9144000" cy="5143500"/>
            <a:chOff x="0" y="0"/>
            <a:chExt cx="12192000" cy="6858000"/>
          </a:xfrm>
        </p:grpSpPr>
        <p:sp>
          <p:nvSpPr>
            <p:cNvPr id="170" name="Google Shape;170;p27"/>
            <p:cNvSpPr/>
            <p:nvPr/>
          </p:nvSpPr>
          <p:spPr>
            <a:xfrm>
              <a:off x="0" y="5576341"/>
              <a:ext cx="11062270" cy="1281659"/>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71" name="Google Shape;171;p27"/>
            <p:cNvSpPr/>
            <p:nvPr/>
          </p:nvSpPr>
          <p:spPr>
            <a:xfrm>
              <a:off x="9669645" y="0"/>
              <a:ext cx="2522355" cy="1431985"/>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72" name="Google Shape;172;p27"/>
            <p:cNvSpPr/>
            <p:nvPr/>
          </p:nvSpPr>
          <p:spPr>
            <a:xfrm>
              <a:off x="9519222" y="0"/>
              <a:ext cx="1543050" cy="6858000"/>
            </a:xfrm>
            <a:custGeom>
              <a:rect b="b" l="l" r="r" t="t"/>
              <a:pathLst>
                <a:path extrusionOk="0" h="6858000" w="1543050">
                  <a:moveTo>
                    <a:pt x="9525" y="0"/>
                  </a:moveTo>
                  <a:lnTo>
                    <a:pt x="200025" y="0"/>
                  </a:lnTo>
                  <a:lnTo>
                    <a:pt x="1543050" y="1343025"/>
                  </a:lnTo>
                  <a:cubicBezTo>
                    <a:pt x="1543050" y="3181350"/>
                    <a:pt x="1543049" y="5019675"/>
                    <a:pt x="1543049" y="6858000"/>
                  </a:cubicBezTo>
                  <a:lnTo>
                    <a:pt x="1343025" y="6858000"/>
                  </a:lnTo>
                  <a:lnTo>
                    <a:pt x="0" y="5591175"/>
                  </a:lnTo>
                  <a:lnTo>
                    <a:pt x="952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73" name="Google Shape;173;p27"/>
            <p:cNvSpPr/>
            <p:nvPr/>
          </p:nvSpPr>
          <p:spPr>
            <a:xfrm>
              <a:off x="11062271" y="1339850"/>
              <a:ext cx="1129729" cy="551815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174" name="Google Shape;174;p27"/>
            <p:cNvPicPr preferRelativeResize="0"/>
            <p:nvPr/>
          </p:nvPicPr>
          <p:blipFill rotWithShape="1">
            <a:blip r:embed="rId2">
              <a:alphaModFix/>
            </a:blip>
            <a:srcRect b="0" l="0" r="0" t="0"/>
            <a:stretch/>
          </p:blipFill>
          <p:spPr>
            <a:xfrm>
              <a:off x="246888" y="6455664"/>
              <a:ext cx="366979" cy="219456"/>
            </a:xfrm>
            <a:prstGeom prst="rect">
              <a:avLst/>
            </a:prstGeom>
            <a:noFill/>
            <a:ln>
              <a:noFill/>
            </a:ln>
          </p:spPr>
        </p:pic>
        <p:sp>
          <p:nvSpPr>
            <p:cNvPr id="175" name="Google Shape;175;p27"/>
            <p:cNvSpPr txBox="1"/>
            <p:nvPr/>
          </p:nvSpPr>
          <p:spPr>
            <a:xfrm>
              <a:off x="3420291" y="6568818"/>
              <a:ext cx="4653838"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grpSp>
      <p:sp>
        <p:nvSpPr>
          <p:cNvPr id="176" name="Google Shape;176;p27"/>
          <p:cNvSpPr txBox="1"/>
          <p:nvPr>
            <p:ph type="title"/>
          </p:nvPr>
        </p:nvSpPr>
        <p:spPr>
          <a:xfrm>
            <a:off x="274319" y="623372"/>
            <a:ext cx="6865096" cy="1720454"/>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dk2"/>
              </a:buClr>
              <a:buSzPts val="3300"/>
              <a:buFont typeface="Arial"/>
              <a:buNone/>
              <a:defRPr sz="3300">
                <a:solidFill>
                  <a:schemeClr val="dk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7" name="Google Shape;177;p27"/>
          <p:cNvSpPr txBox="1"/>
          <p:nvPr>
            <p:ph idx="1" type="subTitle"/>
          </p:nvPr>
        </p:nvSpPr>
        <p:spPr>
          <a:xfrm>
            <a:off x="274319" y="2364662"/>
            <a:ext cx="6865096" cy="1817594"/>
          </a:xfrm>
          <a:prstGeom prst="rect">
            <a:avLst/>
          </a:prstGeom>
          <a:noFill/>
          <a:ln>
            <a:noFill/>
          </a:ln>
        </p:spPr>
        <p:txBody>
          <a:bodyPr anchorCtr="0" anchor="t" bIns="34275" lIns="68575" spcFirstLastPara="1" rIns="68575" wrap="square" tIns="34275">
            <a:normAutofit/>
          </a:bodyPr>
          <a:lstStyle>
            <a:lvl1pPr lvl="0" algn="l">
              <a:lnSpc>
                <a:spcPct val="100000"/>
              </a:lnSpc>
              <a:spcBef>
                <a:spcPts val="400"/>
              </a:spcBef>
              <a:spcAft>
                <a:spcPts val="0"/>
              </a:spcAft>
              <a:buClr>
                <a:schemeClr val="dk2"/>
              </a:buClr>
              <a:buSzPts val="1800"/>
              <a:buNone/>
              <a:defRPr sz="1800">
                <a:solidFill>
                  <a:schemeClr val="dk2"/>
                </a:solidFill>
              </a:defRPr>
            </a:lvl1pPr>
            <a:lvl2pPr lvl="1" algn="l">
              <a:lnSpc>
                <a:spcPct val="100000"/>
              </a:lnSpc>
              <a:spcBef>
                <a:spcPts val="500"/>
              </a:spcBef>
              <a:spcAft>
                <a:spcPts val="0"/>
              </a:spcAft>
              <a:buClr>
                <a:srgbClr val="888888"/>
              </a:buClr>
              <a:buSzPts val="1500"/>
              <a:buNone/>
              <a:defRPr sz="1500">
                <a:solidFill>
                  <a:srgbClr val="888888"/>
                </a:solidFill>
              </a:defRPr>
            </a:lvl2pPr>
            <a:lvl3pPr lvl="2" algn="l">
              <a:lnSpc>
                <a:spcPct val="100000"/>
              </a:lnSpc>
              <a:spcBef>
                <a:spcPts val="500"/>
              </a:spcBef>
              <a:spcAft>
                <a:spcPts val="0"/>
              </a:spcAft>
              <a:buClr>
                <a:srgbClr val="888888"/>
              </a:buClr>
              <a:buSzPts val="1400"/>
              <a:buNone/>
              <a:defRPr sz="1400">
                <a:solidFill>
                  <a:srgbClr val="888888"/>
                </a:solidFill>
              </a:defRPr>
            </a:lvl3pPr>
            <a:lvl4pPr lvl="3" algn="l">
              <a:lnSpc>
                <a:spcPct val="100000"/>
              </a:lnSpc>
              <a:spcBef>
                <a:spcPts val="500"/>
              </a:spcBef>
              <a:spcAft>
                <a:spcPts val="0"/>
              </a:spcAft>
              <a:buClr>
                <a:srgbClr val="888888"/>
              </a:buClr>
              <a:buSzPts val="1200"/>
              <a:buNone/>
              <a:defRPr sz="1200">
                <a:solidFill>
                  <a:srgbClr val="888888"/>
                </a:solidFill>
              </a:defRPr>
            </a:lvl4pPr>
            <a:lvl5pPr lvl="4" algn="l">
              <a:lnSpc>
                <a:spcPct val="100000"/>
              </a:lnSpc>
              <a:spcBef>
                <a:spcPts val="500"/>
              </a:spcBef>
              <a:spcAft>
                <a:spcPts val="0"/>
              </a:spcAft>
              <a:buClr>
                <a:srgbClr val="888888"/>
              </a:buClr>
              <a:buSzPts val="1200"/>
              <a:buNone/>
              <a:defRPr sz="1200">
                <a:solidFill>
                  <a:srgbClr val="888888"/>
                </a:solidFill>
              </a:defRPr>
            </a:lvl5pPr>
            <a:lvl6pPr lvl="5" algn="l">
              <a:lnSpc>
                <a:spcPct val="100000"/>
              </a:lnSpc>
              <a:spcBef>
                <a:spcPts val="500"/>
              </a:spcBef>
              <a:spcAft>
                <a:spcPts val="0"/>
              </a:spcAft>
              <a:buClr>
                <a:srgbClr val="888888"/>
              </a:buClr>
              <a:buSzPts val="1200"/>
              <a:buNone/>
              <a:defRPr sz="1200">
                <a:solidFill>
                  <a:srgbClr val="888888"/>
                </a:solidFill>
              </a:defRPr>
            </a:lvl6pPr>
            <a:lvl7pPr lvl="6" algn="l">
              <a:lnSpc>
                <a:spcPct val="100000"/>
              </a:lnSpc>
              <a:spcBef>
                <a:spcPts val="500"/>
              </a:spcBef>
              <a:spcAft>
                <a:spcPts val="0"/>
              </a:spcAft>
              <a:buClr>
                <a:srgbClr val="888888"/>
              </a:buClr>
              <a:buSzPts val="1200"/>
              <a:buNone/>
              <a:defRPr sz="1200">
                <a:solidFill>
                  <a:srgbClr val="888888"/>
                </a:solidFill>
              </a:defRPr>
            </a:lvl7pPr>
            <a:lvl8pPr lvl="7" algn="l">
              <a:lnSpc>
                <a:spcPct val="100000"/>
              </a:lnSpc>
              <a:spcBef>
                <a:spcPts val="500"/>
              </a:spcBef>
              <a:spcAft>
                <a:spcPts val="0"/>
              </a:spcAft>
              <a:buClr>
                <a:srgbClr val="888888"/>
              </a:buClr>
              <a:buSzPts val="1200"/>
              <a:buNone/>
              <a:defRPr sz="1200">
                <a:solidFill>
                  <a:srgbClr val="888888"/>
                </a:solidFill>
              </a:defRPr>
            </a:lvl8pPr>
            <a:lvl9pPr lvl="8" algn="l">
              <a:lnSpc>
                <a:spcPct val="100000"/>
              </a:lnSpc>
              <a:spcBef>
                <a:spcPts val="500"/>
              </a:spcBef>
              <a:spcAft>
                <a:spcPts val="500"/>
              </a:spcAft>
              <a:buClr>
                <a:srgbClr val="888888"/>
              </a:buClr>
              <a:buSzPts val="1200"/>
              <a:buNone/>
              <a:defRPr sz="1200">
                <a:solidFill>
                  <a:srgbClr val="888888"/>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Introduction">
  <p:cSld name="Topic Introduction">
    <p:bg>
      <p:bgPr>
        <a:solidFill>
          <a:schemeClr val="lt1"/>
        </a:solidFill>
      </p:bgPr>
    </p:bg>
    <p:spTree>
      <p:nvGrpSpPr>
        <p:cNvPr id="178" name="Shape 178"/>
        <p:cNvGrpSpPr/>
        <p:nvPr/>
      </p:nvGrpSpPr>
      <p:grpSpPr>
        <a:xfrm>
          <a:off x="0" y="0"/>
          <a:ext cx="0" cy="0"/>
          <a:chOff x="0" y="0"/>
          <a:chExt cx="0" cy="0"/>
        </a:xfrm>
      </p:grpSpPr>
      <p:grpSp>
        <p:nvGrpSpPr>
          <p:cNvPr id="179" name="Google Shape;179;p28"/>
          <p:cNvGrpSpPr/>
          <p:nvPr/>
        </p:nvGrpSpPr>
        <p:grpSpPr>
          <a:xfrm>
            <a:off x="0" y="1"/>
            <a:ext cx="8009259" cy="5143500"/>
            <a:chOff x="0" y="1"/>
            <a:chExt cx="10679012" cy="6858000"/>
          </a:xfrm>
        </p:grpSpPr>
        <p:sp>
          <p:nvSpPr>
            <p:cNvPr id="180" name="Google Shape;180;p28"/>
            <p:cNvSpPr/>
            <p:nvPr/>
          </p:nvSpPr>
          <p:spPr>
            <a:xfrm>
              <a:off x="0" y="1"/>
              <a:ext cx="4448175" cy="6858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181" name="Google Shape;181;p28"/>
            <p:cNvPicPr preferRelativeResize="0"/>
            <p:nvPr/>
          </p:nvPicPr>
          <p:blipFill rotWithShape="1">
            <a:blip r:embed="rId2">
              <a:alphaModFix/>
            </a:blip>
            <a:srcRect b="0" l="0" r="0" t="0"/>
            <a:stretch/>
          </p:blipFill>
          <p:spPr>
            <a:xfrm>
              <a:off x="246888" y="6455664"/>
              <a:ext cx="366979" cy="219456"/>
            </a:xfrm>
            <a:prstGeom prst="rect">
              <a:avLst/>
            </a:prstGeom>
            <a:noFill/>
            <a:ln>
              <a:noFill/>
            </a:ln>
          </p:spPr>
        </p:pic>
        <p:sp>
          <p:nvSpPr>
            <p:cNvPr id="182" name="Google Shape;182;p28"/>
            <p:cNvSpPr txBox="1"/>
            <p:nvPr/>
          </p:nvSpPr>
          <p:spPr>
            <a:xfrm>
              <a:off x="6025174" y="6568818"/>
              <a:ext cx="4653838"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grpSp>
      <p:sp>
        <p:nvSpPr>
          <p:cNvPr id="183" name="Google Shape;183;p28"/>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84" name="Google Shape;184;p28"/>
          <p:cNvSpPr txBox="1"/>
          <p:nvPr>
            <p:ph type="ctrTitle"/>
          </p:nvPr>
        </p:nvSpPr>
        <p:spPr>
          <a:xfrm>
            <a:off x="182432" y="219074"/>
            <a:ext cx="2970732" cy="1400176"/>
          </a:xfrm>
          <a:prstGeom prst="rect">
            <a:avLst/>
          </a:prstGeom>
          <a:noFill/>
          <a:ln>
            <a:noFill/>
          </a:ln>
        </p:spPr>
        <p:txBody>
          <a:bodyPr anchorCtr="0" anchor="t" bIns="34275" lIns="68575" spcFirstLastPara="1" rIns="68575" wrap="square" tIns="34275">
            <a:normAutofit/>
          </a:bodyPr>
          <a:lstStyle>
            <a:lvl1pPr lvl="0" algn="ctr">
              <a:lnSpc>
                <a:spcPct val="100000"/>
              </a:lnSpc>
              <a:spcBef>
                <a:spcPts val="0"/>
              </a:spcBef>
              <a:spcAft>
                <a:spcPts val="0"/>
              </a:spcAft>
              <a:buClr>
                <a:schemeClr val="lt1"/>
              </a:buClr>
              <a:buSzPts val="2700"/>
              <a:buFont typeface="Arial"/>
              <a:buNone/>
              <a:defRPr sz="27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5" name="Google Shape;185;p28"/>
          <p:cNvSpPr txBox="1"/>
          <p:nvPr>
            <p:ph idx="1" type="body"/>
          </p:nvPr>
        </p:nvSpPr>
        <p:spPr>
          <a:xfrm>
            <a:off x="296198" y="1826220"/>
            <a:ext cx="2743200" cy="27432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lt1"/>
              </a:buClr>
              <a:buSzPts val="2100"/>
              <a:buNone/>
              <a:defRPr>
                <a:solidFill>
                  <a:schemeClr val="lt1"/>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186" name="Google Shape;186;p28"/>
          <p:cNvSpPr txBox="1"/>
          <p:nvPr>
            <p:ph idx="2" type="body"/>
          </p:nvPr>
        </p:nvSpPr>
        <p:spPr>
          <a:xfrm>
            <a:off x="3444476" y="219074"/>
            <a:ext cx="5517091" cy="4606988"/>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Introduction">
  <p:cSld name="Demo Introduction">
    <p:bg>
      <p:bgPr>
        <a:solidFill>
          <a:schemeClr val="lt1"/>
        </a:solidFill>
      </p:bgPr>
    </p:bg>
    <p:spTree>
      <p:nvGrpSpPr>
        <p:cNvPr id="187" name="Shape 187"/>
        <p:cNvGrpSpPr/>
        <p:nvPr/>
      </p:nvGrpSpPr>
      <p:grpSpPr>
        <a:xfrm>
          <a:off x="0" y="0"/>
          <a:ext cx="0" cy="0"/>
          <a:chOff x="0" y="0"/>
          <a:chExt cx="0" cy="0"/>
        </a:xfrm>
      </p:grpSpPr>
      <p:grpSp>
        <p:nvGrpSpPr>
          <p:cNvPr id="188" name="Google Shape;188;p29"/>
          <p:cNvGrpSpPr/>
          <p:nvPr/>
        </p:nvGrpSpPr>
        <p:grpSpPr>
          <a:xfrm>
            <a:off x="0" y="1"/>
            <a:ext cx="8009259" cy="5143500"/>
            <a:chOff x="0" y="1"/>
            <a:chExt cx="10679012" cy="6858000"/>
          </a:xfrm>
        </p:grpSpPr>
        <p:sp>
          <p:nvSpPr>
            <p:cNvPr id="189" name="Google Shape;189;p29"/>
            <p:cNvSpPr/>
            <p:nvPr/>
          </p:nvSpPr>
          <p:spPr>
            <a:xfrm>
              <a:off x="0" y="1"/>
              <a:ext cx="4448175" cy="6858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190" name="Google Shape;190;p29"/>
            <p:cNvPicPr preferRelativeResize="0"/>
            <p:nvPr/>
          </p:nvPicPr>
          <p:blipFill rotWithShape="1">
            <a:blip r:embed="rId2">
              <a:alphaModFix/>
            </a:blip>
            <a:srcRect b="0" l="0" r="0" t="0"/>
            <a:stretch/>
          </p:blipFill>
          <p:spPr>
            <a:xfrm>
              <a:off x="246888" y="6455664"/>
              <a:ext cx="366979" cy="219456"/>
            </a:xfrm>
            <a:prstGeom prst="rect">
              <a:avLst/>
            </a:prstGeom>
            <a:noFill/>
            <a:ln>
              <a:noFill/>
            </a:ln>
          </p:spPr>
        </p:pic>
        <p:sp>
          <p:nvSpPr>
            <p:cNvPr id="191" name="Google Shape;191;p29"/>
            <p:cNvSpPr txBox="1"/>
            <p:nvPr/>
          </p:nvSpPr>
          <p:spPr>
            <a:xfrm>
              <a:off x="6025174" y="6568818"/>
              <a:ext cx="4653838"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grpSp>
      <p:sp>
        <p:nvSpPr>
          <p:cNvPr id="192" name="Google Shape;192;p29"/>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93" name="Google Shape;193;p29"/>
          <p:cNvSpPr txBox="1"/>
          <p:nvPr>
            <p:ph type="ctrTitle"/>
          </p:nvPr>
        </p:nvSpPr>
        <p:spPr>
          <a:xfrm>
            <a:off x="182699" y="219074"/>
            <a:ext cx="2970732" cy="1400176"/>
          </a:xfrm>
          <a:prstGeom prst="rect">
            <a:avLst/>
          </a:prstGeom>
          <a:noFill/>
          <a:ln>
            <a:noFill/>
          </a:ln>
        </p:spPr>
        <p:txBody>
          <a:bodyPr anchorCtr="0" anchor="t" bIns="34275" lIns="68575" spcFirstLastPara="1" rIns="68575" wrap="square" tIns="34275">
            <a:normAutofit/>
          </a:bodyPr>
          <a:lstStyle>
            <a:lvl1pPr lvl="0" algn="ctr">
              <a:lnSpc>
                <a:spcPct val="100000"/>
              </a:lnSpc>
              <a:spcBef>
                <a:spcPts val="0"/>
              </a:spcBef>
              <a:spcAft>
                <a:spcPts val="0"/>
              </a:spcAft>
              <a:buClr>
                <a:schemeClr val="lt1"/>
              </a:buClr>
              <a:buSzPts val="2700"/>
              <a:buFont typeface="Arial"/>
              <a:buNone/>
              <a:defRPr sz="27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4" name="Google Shape;194;p29"/>
          <p:cNvSpPr txBox="1"/>
          <p:nvPr>
            <p:ph idx="1" type="body"/>
          </p:nvPr>
        </p:nvSpPr>
        <p:spPr>
          <a:xfrm>
            <a:off x="182761" y="1693068"/>
            <a:ext cx="2970610" cy="3132994"/>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lt1"/>
              </a:buClr>
              <a:buSzPts val="2100"/>
              <a:buNone/>
              <a:defRPr>
                <a:solidFill>
                  <a:schemeClr val="lt1"/>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195" name="Google Shape;195;p29"/>
          <p:cNvSpPr txBox="1"/>
          <p:nvPr>
            <p:ph idx="2" type="body"/>
          </p:nvPr>
        </p:nvSpPr>
        <p:spPr>
          <a:xfrm>
            <a:off x="3444476" y="219074"/>
            <a:ext cx="5517091" cy="4606988"/>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Variant">
  <p:cSld name="Thank You Variant">
    <p:bg>
      <p:bgPr>
        <a:solidFill>
          <a:schemeClr val="lt1"/>
        </a:solidFill>
      </p:bgPr>
    </p:bg>
    <p:spTree>
      <p:nvGrpSpPr>
        <p:cNvPr id="196" name="Shape 196"/>
        <p:cNvGrpSpPr/>
        <p:nvPr/>
      </p:nvGrpSpPr>
      <p:grpSpPr>
        <a:xfrm>
          <a:off x="0" y="0"/>
          <a:ext cx="0" cy="0"/>
          <a:chOff x="0" y="0"/>
          <a:chExt cx="0" cy="0"/>
        </a:xfrm>
      </p:grpSpPr>
      <p:grpSp>
        <p:nvGrpSpPr>
          <p:cNvPr id="197" name="Google Shape;197;p30"/>
          <p:cNvGrpSpPr/>
          <p:nvPr/>
        </p:nvGrpSpPr>
        <p:grpSpPr>
          <a:xfrm>
            <a:off x="-1" y="0"/>
            <a:ext cx="9144001" cy="5143500"/>
            <a:chOff x="-1" y="0"/>
            <a:chExt cx="12192001" cy="6858000"/>
          </a:xfrm>
        </p:grpSpPr>
        <p:sp>
          <p:nvSpPr>
            <p:cNvPr id="198" name="Google Shape;198;p30"/>
            <p:cNvSpPr/>
            <p:nvPr/>
          </p:nvSpPr>
          <p:spPr>
            <a:xfrm>
              <a:off x="-1" y="0"/>
              <a:ext cx="10887075" cy="6858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99" name="Google Shape;199;p30"/>
            <p:cNvSpPr/>
            <p:nvPr/>
          </p:nvSpPr>
          <p:spPr>
            <a:xfrm>
              <a:off x="0" y="4327524"/>
              <a:ext cx="1685925" cy="2530476"/>
            </a:xfrm>
            <a:custGeom>
              <a:rect b="b" l="l" r="r" t="t"/>
              <a:pathLst>
                <a:path extrusionOk="0" h="2530475" w="1685925">
                  <a:moveTo>
                    <a:pt x="0" y="1673226"/>
                  </a:moveTo>
                  <a:lnTo>
                    <a:pt x="1685925" y="0"/>
                  </a:lnTo>
                  <a:lnTo>
                    <a:pt x="1685925" y="2530475"/>
                  </a:lnTo>
                  <a:lnTo>
                    <a:pt x="0" y="2530475"/>
                  </a:lnTo>
                  <a:lnTo>
                    <a:pt x="0" y="1673226"/>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00" name="Google Shape;200;p30"/>
            <p:cNvSpPr/>
            <p:nvPr/>
          </p:nvSpPr>
          <p:spPr>
            <a:xfrm>
              <a:off x="1685544" y="4327525"/>
              <a:ext cx="10506456" cy="2530475"/>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201" name="Google Shape;201;p30"/>
            <p:cNvPicPr preferRelativeResize="0"/>
            <p:nvPr/>
          </p:nvPicPr>
          <p:blipFill rotWithShape="1">
            <a:blip r:embed="rId2">
              <a:alphaModFix/>
            </a:blip>
            <a:srcRect b="58012" l="5969" r="2876" t="8249"/>
            <a:stretch/>
          </p:blipFill>
          <p:spPr>
            <a:xfrm>
              <a:off x="1685544" y="4327524"/>
              <a:ext cx="10506456" cy="2530476"/>
            </a:xfrm>
            <a:prstGeom prst="rect">
              <a:avLst/>
            </a:prstGeom>
            <a:noFill/>
            <a:ln>
              <a:noFill/>
            </a:ln>
          </p:spPr>
        </p:pic>
        <p:pic>
          <p:nvPicPr>
            <p:cNvPr id="202" name="Google Shape;202;p30"/>
            <p:cNvPicPr preferRelativeResize="0"/>
            <p:nvPr/>
          </p:nvPicPr>
          <p:blipFill rotWithShape="1">
            <a:blip r:embed="rId3">
              <a:alphaModFix/>
            </a:blip>
            <a:srcRect b="0" l="0" r="0" t="0"/>
            <a:stretch/>
          </p:blipFill>
          <p:spPr>
            <a:xfrm>
              <a:off x="585300" y="357708"/>
              <a:ext cx="1097280" cy="656183"/>
            </a:xfrm>
            <a:prstGeom prst="rect">
              <a:avLst/>
            </a:prstGeom>
            <a:noFill/>
            <a:ln>
              <a:noFill/>
            </a:ln>
          </p:spPr>
        </p:pic>
        <p:sp>
          <p:nvSpPr>
            <p:cNvPr id="203" name="Google Shape;203;p30"/>
            <p:cNvSpPr/>
            <p:nvPr/>
          </p:nvSpPr>
          <p:spPr>
            <a:xfrm>
              <a:off x="4712264" y="6646849"/>
              <a:ext cx="4425354" cy="13716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04" name="Google Shape;204;p30"/>
            <p:cNvSpPr txBox="1"/>
            <p:nvPr/>
          </p:nvSpPr>
          <p:spPr>
            <a:xfrm>
              <a:off x="4632211" y="6579898"/>
              <a:ext cx="4653838"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grpSp>
      <p:sp>
        <p:nvSpPr>
          <p:cNvPr id="205" name="Google Shape;205;p30"/>
          <p:cNvSpPr/>
          <p:nvPr/>
        </p:nvSpPr>
        <p:spPr>
          <a:xfrm>
            <a:off x="8696324" y="4957169"/>
            <a:ext cx="269390" cy="13716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06" name="Google Shape;206;p30"/>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07" name="Google Shape;207;p30"/>
          <p:cNvSpPr txBox="1"/>
          <p:nvPr>
            <p:ph type="title"/>
          </p:nvPr>
        </p:nvSpPr>
        <p:spPr>
          <a:xfrm>
            <a:off x="500813" y="810632"/>
            <a:ext cx="7664053" cy="1560828"/>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2"/>
              </a:buClr>
              <a:buSzPts val="3300"/>
              <a:buFont typeface="Arial"/>
              <a:buNone/>
              <a:defRPr sz="3300">
                <a:solidFill>
                  <a:schemeClr val="lt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08" name="Google Shape;208;p30"/>
          <p:cNvSpPr txBox="1"/>
          <p:nvPr/>
        </p:nvSpPr>
        <p:spPr>
          <a:xfrm>
            <a:off x="500813" y="2371460"/>
            <a:ext cx="7664053" cy="865622"/>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lt2"/>
              </a:buClr>
              <a:buSzPts val="1700"/>
              <a:buFont typeface="Arial"/>
              <a:buNone/>
            </a:pPr>
            <a:r>
              <a:rPr lang="en" sz="1700">
                <a:solidFill>
                  <a:schemeClr val="lt2"/>
                </a:solidFill>
                <a:latin typeface="Arial"/>
                <a:ea typeface="Arial"/>
                <a:cs typeface="Arial"/>
                <a:sym typeface="Arial"/>
              </a:rPr>
              <a:t>Corrections, feedback, or other questions? </a:t>
            </a:r>
            <a:br>
              <a:rPr lang="en" sz="1700">
                <a:solidFill>
                  <a:schemeClr val="lt2"/>
                </a:solidFill>
                <a:latin typeface="Arial"/>
                <a:ea typeface="Arial"/>
                <a:cs typeface="Arial"/>
                <a:sym typeface="Arial"/>
              </a:rPr>
            </a:br>
            <a:r>
              <a:rPr lang="en" sz="1700">
                <a:solidFill>
                  <a:schemeClr val="lt2"/>
                </a:solidFill>
                <a:latin typeface="Arial"/>
                <a:ea typeface="Arial"/>
                <a:cs typeface="Arial"/>
                <a:sym typeface="Arial"/>
              </a:rPr>
              <a:t>Contact us at </a:t>
            </a:r>
            <a:r>
              <a:rPr lang="en" sz="1700" u="sng">
                <a:solidFill>
                  <a:schemeClr val="lt2"/>
                </a:solidFill>
                <a:latin typeface="Arial"/>
                <a:ea typeface="Arial"/>
                <a:cs typeface="Arial"/>
                <a:sym typeface="Arial"/>
              </a:rPr>
              <a:t>https://support.aws.amazon.com/#/contacts/aws-training</a:t>
            </a:r>
            <a:r>
              <a:rPr lang="en" sz="1700">
                <a:solidFill>
                  <a:schemeClr val="lt2"/>
                </a:solidFill>
                <a:latin typeface="Arial"/>
                <a:ea typeface="Arial"/>
                <a:cs typeface="Arial"/>
                <a:sym typeface="Arial"/>
              </a:rPr>
              <a:t>. </a:t>
            </a:r>
            <a:br>
              <a:rPr lang="en" sz="1700">
                <a:solidFill>
                  <a:schemeClr val="lt2"/>
                </a:solidFill>
                <a:latin typeface="Arial"/>
                <a:ea typeface="Arial"/>
                <a:cs typeface="Arial"/>
                <a:sym typeface="Arial"/>
              </a:rPr>
            </a:br>
            <a:r>
              <a:rPr lang="en" sz="1700">
                <a:solidFill>
                  <a:schemeClr val="lt2"/>
                </a:solidFill>
                <a:latin typeface="Arial"/>
                <a:ea typeface="Arial"/>
                <a:cs typeface="Arial"/>
                <a:sym typeface="Arial"/>
              </a:rPr>
              <a:t>All trademarks are the property of their owners.</a:t>
            </a:r>
            <a:endParaRPr sz="110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lt1"/>
        </a:solidFill>
      </p:bgPr>
    </p:bg>
    <p:spTree>
      <p:nvGrpSpPr>
        <p:cNvPr id="209" name="Shape 209"/>
        <p:cNvGrpSpPr/>
        <p:nvPr/>
      </p:nvGrpSpPr>
      <p:grpSpPr>
        <a:xfrm>
          <a:off x="0" y="0"/>
          <a:ext cx="0" cy="0"/>
          <a:chOff x="0" y="0"/>
          <a:chExt cx="0" cy="0"/>
        </a:xfrm>
      </p:grpSpPr>
      <p:grpSp>
        <p:nvGrpSpPr>
          <p:cNvPr id="210" name="Google Shape;210;p31"/>
          <p:cNvGrpSpPr/>
          <p:nvPr/>
        </p:nvGrpSpPr>
        <p:grpSpPr>
          <a:xfrm>
            <a:off x="-1" y="0"/>
            <a:ext cx="9144001" cy="5143500"/>
            <a:chOff x="-1" y="0"/>
            <a:chExt cx="12192001" cy="6858000"/>
          </a:xfrm>
        </p:grpSpPr>
        <p:sp>
          <p:nvSpPr>
            <p:cNvPr id="211" name="Google Shape;211;p31"/>
            <p:cNvSpPr/>
            <p:nvPr/>
          </p:nvSpPr>
          <p:spPr>
            <a:xfrm>
              <a:off x="-1" y="0"/>
              <a:ext cx="12192001" cy="6858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12" name="Google Shape;212;p31"/>
            <p:cNvSpPr/>
            <p:nvPr/>
          </p:nvSpPr>
          <p:spPr>
            <a:xfrm>
              <a:off x="10547164" y="0"/>
              <a:ext cx="1644836" cy="5164423"/>
            </a:xfrm>
            <a:custGeom>
              <a:rect b="b" l="l" r="r" t="t"/>
              <a:pathLst>
                <a:path extrusionOk="0" h="4621213" w="3057984">
                  <a:moveTo>
                    <a:pt x="0" y="0"/>
                  </a:moveTo>
                  <a:lnTo>
                    <a:pt x="3057526" y="0"/>
                  </a:lnTo>
                  <a:cubicBezTo>
                    <a:pt x="3059114" y="1540404"/>
                    <a:pt x="3055938" y="3080809"/>
                    <a:pt x="3057526" y="4621213"/>
                  </a:cubicBezTo>
                  <a:lnTo>
                    <a:pt x="15886" y="4114178"/>
                  </a:lnTo>
                  <a:cubicBezTo>
                    <a:pt x="10590" y="2750432"/>
                    <a:pt x="5296" y="1363746"/>
                    <a:pt x="0" y="0"/>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13" name="Google Shape;213;p31"/>
            <p:cNvSpPr/>
            <p:nvPr/>
          </p:nvSpPr>
          <p:spPr>
            <a:xfrm>
              <a:off x="5944552" y="6094097"/>
              <a:ext cx="2303271" cy="763903"/>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14" name="Google Shape;214;p31"/>
            <p:cNvSpPr/>
            <p:nvPr/>
          </p:nvSpPr>
          <p:spPr>
            <a:xfrm>
              <a:off x="5942171" y="4579782"/>
              <a:ext cx="6249829" cy="2278218"/>
            </a:xfrm>
            <a:custGeom>
              <a:rect b="b" l="l" r="r" t="t"/>
              <a:pathLst>
                <a:path extrusionOk="0" h="2786856" w="11619321">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215" name="Google Shape;215;p31"/>
            <p:cNvPicPr preferRelativeResize="0"/>
            <p:nvPr/>
          </p:nvPicPr>
          <p:blipFill rotWithShape="1">
            <a:blip r:embed="rId2">
              <a:alphaModFix/>
            </a:blip>
            <a:srcRect b="0" l="0" r="0" t="0"/>
            <a:stretch/>
          </p:blipFill>
          <p:spPr>
            <a:xfrm>
              <a:off x="6472238" y="4694373"/>
              <a:ext cx="5719762" cy="2163627"/>
            </a:xfrm>
            <a:prstGeom prst="rect">
              <a:avLst/>
            </a:prstGeom>
            <a:noFill/>
            <a:ln>
              <a:noFill/>
            </a:ln>
          </p:spPr>
        </p:pic>
        <p:pic>
          <p:nvPicPr>
            <p:cNvPr id="216" name="Google Shape;216;p31"/>
            <p:cNvPicPr preferRelativeResize="0"/>
            <p:nvPr/>
          </p:nvPicPr>
          <p:blipFill rotWithShape="1">
            <a:blip r:embed="rId3">
              <a:alphaModFix/>
            </a:blip>
            <a:srcRect b="0" l="0" r="0" t="0"/>
            <a:stretch/>
          </p:blipFill>
          <p:spPr>
            <a:xfrm>
              <a:off x="585300" y="357708"/>
              <a:ext cx="1097280" cy="656183"/>
            </a:xfrm>
            <a:prstGeom prst="rect">
              <a:avLst/>
            </a:prstGeom>
            <a:noFill/>
            <a:ln>
              <a:noFill/>
            </a:ln>
          </p:spPr>
        </p:pic>
        <p:sp>
          <p:nvSpPr>
            <p:cNvPr id="217" name="Google Shape;217;p31"/>
            <p:cNvSpPr txBox="1"/>
            <p:nvPr/>
          </p:nvSpPr>
          <p:spPr>
            <a:xfrm>
              <a:off x="991688" y="6466266"/>
              <a:ext cx="4653838"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lt2"/>
                  </a:solidFill>
                  <a:latin typeface="Arial"/>
                  <a:ea typeface="Arial"/>
                  <a:cs typeface="Arial"/>
                  <a:sym typeface="Arial"/>
                </a:rPr>
                <a:t>© 2022, Amazon Web Services, Inc. or its affiliates. All rights reserved.</a:t>
              </a:r>
              <a:endParaRPr sz="1100"/>
            </a:p>
          </p:txBody>
        </p:sp>
      </p:grpSp>
      <p:sp>
        <p:nvSpPr>
          <p:cNvPr id="218" name="Google Shape;218;p31"/>
          <p:cNvSpPr/>
          <p:nvPr/>
        </p:nvSpPr>
        <p:spPr>
          <a:xfrm>
            <a:off x="8696324" y="4957169"/>
            <a:ext cx="269390" cy="13716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19" name="Google Shape;219;p31"/>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20" name="Google Shape;220;p31"/>
          <p:cNvSpPr txBox="1"/>
          <p:nvPr>
            <p:ph type="title"/>
          </p:nvPr>
        </p:nvSpPr>
        <p:spPr>
          <a:xfrm>
            <a:off x="500813" y="1211060"/>
            <a:ext cx="7005797" cy="1720454"/>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2"/>
              </a:buClr>
              <a:buSzPts val="3300"/>
              <a:buFont typeface="Arial"/>
              <a:buNone/>
              <a:defRPr sz="3300">
                <a:solidFill>
                  <a:schemeClr val="lt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21" name="Google Shape;221;p31"/>
          <p:cNvSpPr txBox="1"/>
          <p:nvPr>
            <p:ph idx="1" type="subTitle"/>
          </p:nvPr>
        </p:nvSpPr>
        <p:spPr>
          <a:xfrm>
            <a:off x="499703" y="2941723"/>
            <a:ext cx="7005635" cy="1628849"/>
          </a:xfrm>
          <a:prstGeom prst="rect">
            <a:avLst/>
          </a:prstGeom>
          <a:noFill/>
          <a:ln>
            <a:noFill/>
          </a:ln>
        </p:spPr>
        <p:txBody>
          <a:bodyPr anchorCtr="0" anchor="t" bIns="34275" lIns="68575" spcFirstLastPara="1" rIns="68575" wrap="square" tIns="34275">
            <a:normAutofit/>
          </a:bodyPr>
          <a:lstStyle>
            <a:lvl1pPr lvl="0" algn="l">
              <a:lnSpc>
                <a:spcPct val="100000"/>
              </a:lnSpc>
              <a:spcBef>
                <a:spcPts val="400"/>
              </a:spcBef>
              <a:spcAft>
                <a:spcPts val="0"/>
              </a:spcAft>
              <a:buClr>
                <a:schemeClr val="lt2"/>
              </a:buClr>
              <a:buSzPts val="1800"/>
              <a:buNone/>
              <a:defRPr b="0" sz="1800">
                <a:solidFill>
                  <a:schemeClr val="lt2"/>
                </a:solidFil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de">
  <p:cSld name="Title and Code">
    <p:bg>
      <p:bgPr>
        <a:solidFill>
          <a:schemeClr val="lt1"/>
        </a:solidFill>
      </p:bgPr>
    </p:bg>
    <p:spTree>
      <p:nvGrpSpPr>
        <p:cNvPr id="222" name="Shape 222"/>
        <p:cNvGrpSpPr/>
        <p:nvPr/>
      </p:nvGrpSpPr>
      <p:grpSpPr>
        <a:xfrm>
          <a:off x="0" y="0"/>
          <a:ext cx="0" cy="0"/>
          <a:chOff x="0" y="0"/>
          <a:chExt cx="0" cy="0"/>
        </a:xfrm>
      </p:grpSpPr>
      <p:sp>
        <p:nvSpPr>
          <p:cNvPr id="223" name="Google Shape;223;p32"/>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224" name="Google Shape;224;p32"/>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25" name="Google Shape;225;p32"/>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26" name="Google Shape;226;p32"/>
          <p:cNvSpPr txBox="1"/>
          <p:nvPr>
            <p:ph idx="1" type="body"/>
          </p:nvPr>
        </p:nvSpPr>
        <p:spPr>
          <a:xfrm>
            <a:off x="274320" y="857250"/>
            <a:ext cx="8677275" cy="394335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Clr>
                <a:schemeClr val="dk2"/>
              </a:buClr>
              <a:buSzPts val="1400"/>
              <a:buNone/>
              <a:defRPr sz="1400">
                <a:latin typeface="Droid Sans Mono"/>
                <a:ea typeface="Droid Sans Mono"/>
                <a:cs typeface="Droid Sans Mono"/>
                <a:sym typeface="Droid Sans Mono"/>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27" name="Google Shape;227;p32"/>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Text, and Small Picture">
  <p:cSld name="Title, Header, Text, and Small Picture">
    <p:bg>
      <p:bgPr>
        <a:solidFill>
          <a:schemeClr val="lt1"/>
        </a:solidFill>
      </p:bgPr>
    </p:bg>
    <p:spTree>
      <p:nvGrpSpPr>
        <p:cNvPr id="228" name="Shape 228"/>
        <p:cNvGrpSpPr/>
        <p:nvPr/>
      </p:nvGrpSpPr>
      <p:grpSpPr>
        <a:xfrm>
          <a:off x="0" y="0"/>
          <a:ext cx="0" cy="0"/>
          <a:chOff x="0" y="0"/>
          <a:chExt cx="0" cy="0"/>
        </a:xfrm>
      </p:grpSpPr>
      <p:sp>
        <p:nvSpPr>
          <p:cNvPr id="229" name="Google Shape;229;p33"/>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230" name="Google Shape;230;p33"/>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31" name="Google Shape;231;p33"/>
          <p:cNvSpPr txBox="1"/>
          <p:nvPr>
            <p:ph type="title"/>
          </p:nvPr>
        </p:nvSpPr>
        <p:spPr>
          <a:xfrm>
            <a:off x="274320" y="226314"/>
            <a:ext cx="8615443"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32" name="Google Shape;232;p33"/>
          <p:cNvSpPr txBox="1"/>
          <p:nvPr>
            <p:ph idx="1" type="subTitle"/>
          </p:nvPr>
        </p:nvSpPr>
        <p:spPr>
          <a:xfrm>
            <a:off x="274320" y="789983"/>
            <a:ext cx="8615443"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233" name="Google Shape;233;p33"/>
          <p:cNvSpPr txBox="1"/>
          <p:nvPr>
            <p:ph idx="2" type="body"/>
          </p:nvPr>
        </p:nvSpPr>
        <p:spPr>
          <a:xfrm>
            <a:off x="274320" y="1193292"/>
            <a:ext cx="6227663" cy="3632766"/>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34" name="Google Shape;234;p33"/>
          <p:cNvSpPr txBox="1"/>
          <p:nvPr>
            <p:ph idx="3" type="body"/>
          </p:nvPr>
        </p:nvSpPr>
        <p:spPr>
          <a:xfrm>
            <a:off x="6581447" y="1887605"/>
            <a:ext cx="2228850" cy="222885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 Introduction">
  <p:cSld name="Service Introduction">
    <p:bg>
      <p:bgPr>
        <a:solidFill>
          <a:schemeClr val="lt1"/>
        </a:solidFill>
      </p:bgPr>
    </p:bg>
    <p:spTree>
      <p:nvGrpSpPr>
        <p:cNvPr id="235" name="Shape 235"/>
        <p:cNvGrpSpPr/>
        <p:nvPr/>
      </p:nvGrpSpPr>
      <p:grpSpPr>
        <a:xfrm>
          <a:off x="0" y="0"/>
          <a:ext cx="0" cy="0"/>
          <a:chOff x="0" y="0"/>
          <a:chExt cx="0" cy="0"/>
        </a:xfrm>
      </p:grpSpPr>
      <p:sp>
        <p:nvSpPr>
          <p:cNvPr id="236" name="Google Shape;236;p34"/>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237" name="Google Shape;237;p34"/>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38" name="Google Shape;238;p34"/>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39" name="Google Shape;239;p34"/>
          <p:cNvSpPr txBox="1"/>
          <p:nvPr>
            <p:ph idx="1" type="body"/>
          </p:nvPr>
        </p:nvSpPr>
        <p:spPr>
          <a:xfrm>
            <a:off x="3138055" y="857250"/>
            <a:ext cx="5813172" cy="3968812"/>
          </a:xfrm>
          <a:prstGeom prst="rect">
            <a:avLst/>
          </a:prstGeom>
          <a:noFill/>
          <a:ln>
            <a:noFill/>
          </a:ln>
        </p:spPr>
        <p:txBody>
          <a:bodyPr anchorCtr="0" anchor="ctr" bIns="34275" lIns="68575" spcFirstLastPara="1" rIns="68575" wrap="square" tIns="34275">
            <a:noAutofit/>
          </a:bodyPr>
          <a:lstStyle>
            <a:lvl1pPr indent="-381000" lvl="0" marL="457200" algn="l">
              <a:lnSpc>
                <a:spcPct val="100000"/>
              </a:lnSpc>
              <a:spcBef>
                <a:spcPts val="400"/>
              </a:spcBef>
              <a:spcAft>
                <a:spcPts val="0"/>
              </a:spcAft>
              <a:buClr>
                <a:schemeClr val="dk2"/>
              </a:buClr>
              <a:buSzPts val="2400"/>
              <a:buChar char="•"/>
              <a:defRPr sz="2400">
                <a:solidFill>
                  <a:schemeClr val="dk2"/>
                </a:solidFill>
              </a:defRPr>
            </a:lvl1pPr>
            <a:lvl2pPr indent="-361950" lvl="1" marL="914400" algn="l">
              <a:lnSpc>
                <a:spcPct val="100000"/>
              </a:lnSpc>
              <a:spcBef>
                <a:spcPts val="500"/>
              </a:spcBef>
              <a:spcAft>
                <a:spcPts val="0"/>
              </a:spcAft>
              <a:buClr>
                <a:schemeClr val="dk2"/>
              </a:buClr>
              <a:buSzPts val="2100"/>
              <a:buChar char="•"/>
              <a:defRPr sz="2100">
                <a:solidFill>
                  <a:schemeClr val="dk2"/>
                </a:solidFill>
              </a:defRPr>
            </a:lvl2pPr>
            <a:lvl3pPr indent="-342900" lvl="2" marL="1371600" algn="l">
              <a:lnSpc>
                <a:spcPct val="100000"/>
              </a:lnSpc>
              <a:spcBef>
                <a:spcPts val="500"/>
              </a:spcBef>
              <a:spcAft>
                <a:spcPts val="0"/>
              </a:spcAft>
              <a:buClr>
                <a:schemeClr val="dk2"/>
              </a:buClr>
              <a:buSzPts val="1800"/>
              <a:buChar char="•"/>
              <a:defRPr sz="1800">
                <a:solidFill>
                  <a:schemeClr val="dk2"/>
                </a:solidFill>
              </a:defRPr>
            </a:lvl3pPr>
            <a:lvl4pPr indent="-323850" lvl="3" marL="1828800" algn="l">
              <a:lnSpc>
                <a:spcPct val="100000"/>
              </a:lnSpc>
              <a:spcBef>
                <a:spcPts val="500"/>
              </a:spcBef>
              <a:spcAft>
                <a:spcPts val="0"/>
              </a:spcAft>
              <a:buClr>
                <a:schemeClr val="dk2"/>
              </a:buClr>
              <a:buSzPts val="1500"/>
              <a:buChar char="•"/>
              <a:defRPr sz="1500">
                <a:solidFill>
                  <a:schemeClr val="dk2"/>
                </a:solidFill>
              </a:defRPr>
            </a:lvl4pPr>
            <a:lvl5pPr indent="-323850" lvl="4" marL="2286000" algn="l">
              <a:lnSpc>
                <a:spcPct val="100000"/>
              </a:lnSpc>
              <a:spcBef>
                <a:spcPts val="500"/>
              </a:spcBef>
              <a:spcAft>
                <a:spcPts val="0"/>
              </a:spcAft>
              <a:buClr>
                <a:schemeClr val="dk2"/>
              </a:buClr>
              <a:buSzPts val="1500"/>
              <a:buChar char="•"/>
              <a:defRPr sz="15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40" name="Google Shape;240;p34"/>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41" name="Google Shape;241;p34"/>
          <p:cNvSpPr/>
          <p:nvPr>
            <p:ph idx="2" type="pic"/>
          </p:nvPr>
        </p:nvSpPr>
        <p:spPr>
          <a:xfrm>
            <a:off x="672602" y="1963832"/>
            <a:ext cx="1755648" cy="1755648"/>
          </a:xfrm>
          <a:prstGeom prst="rect">
            <a:avLst/>
          </a:prstGeom>
          <a:noFill/>
          <a:ln>
            <a:noFill/>
          </a:ln>
        </p:spPr>
      </p:sp>
      <p:cxnSp>
        <p:nvCxnSpPr>
          <p:cNvPr id="242" name="Google Shape;242;p34"/>
          <p:cNvCxnSpPr/>
          <p:nvPr/>
        </p:nvCxnSpPr>
        <p:spPr>
          <a:xfrm>
            <a:off x="2799518" y="929355"/>
            <a:ext cx="0" cy="3896708"/>
          </a:xfrm>
          <a:prstGeom prst="straightConnector1">
            <a:avLst/>
          </a:prstGeom>
          <a:noFill/>
          <a:ln cap="flat" cmpd="sng" w="44450">
            <a:solidFill>
              <a:schemeClr val="hlink"/>
            </a:solidFill>
            <a:prstDash val="solid"/>
            <a:round/>
            <a:headEnd len="sm" w="sm" type="none"/>
            <a:tailEnd len="sm" w="sm" type="none"/>
          </a:ln>
          <a:effectLst>
            <a:outerShdw blurRad="63500" rotWithShape="0" dir="2700016" dist="53881">
              <a:srgbClr val="000000">
                <a:alpha val="24705"/>
              </a:srgbClr>
            </a:outerShdw>
          </a:effectLst>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de Columns">
  <p:cSld name="Title and 2 Code Columns">
    <p:bg>
      <p:bgPr>
        <a:solidFill>
          <a:schemeClr val="lt1"/>
        </a:solidFill>
      </p:bgPr>
    </p:bg>
    <p:spTree>
      <p:nvGrpSpPr>
        <p:cNvPr id="243" name="Shape 243"/>
        <p:cNvGrpSpPr/>
        <p:nvPr/>
      </p:nvGrpSpPr>
      <p:grpSpPr>
        <a:xfrm>
          <a:off x="0" y="0"/>
          <a:ext cx="0" cy="0"/>
          <a:chOff x="0" y="0"/>
          <a:chExt cx="0" cy="0"/>
        </a:xfrm>
      </p:grpSpPr>
      <p:sp>
        <p:nvSpPr>
          <p:cNvPr id="244" name="Google Shape;244;p35"/>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245" name="Google Shape;245;p35"/>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46" name="Google Shape;246;p35"/>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47" name="Google Shape;247;p35"/>
          <p:cNvSpPr txBox="1"/>
          <p:nvPr>
            <p:ph idx="1" type="body"/>
          </p:nvPr>
        </p:nvSpPr>
        <p:spPr>
          <a:xfrm>
            <a:off x="274320" y="857250"/>
            <a:ext cx="4251960" cy="3968812"/>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Clr>
                <a:schemeClr val="dk2"/>
              </a:buClr>
              <a:buSzPts val="1400"/>
              <a:buNone/>
              <a:defRPr sz="1400">
                <a:latin typeface="Droid Sans Mono"/>
                <a:ea typeface="Droid Sans Mono"/>
                <a:cs typeface="Droid Sans Mono"/>
                <a:sym typeface="Droid Sans Mono"/>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48" name="Google Shape;248;p35"/>
          <p:cNvSpPr txBox="1"/>
          <p:nvPr>
            <p:ph idx="2" type="body"/>
          </p:nvPr>
        </p:nvSpPr>
        <p:spPr>
          <a:xfrm>
            <a:off x="4699267" y="857250"/>
            <a:ext cx="4251960" cy="3968812"/>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Clr>
                <a:schemeClr val="dk2"/>
              </a:buClr>
              <a:buSzPts val="1400"/>
              <a:buNone/>
              <a:defRPr sz="1400">
                <a:latin typeface="Droid Sans Mono"/>
                <a:ea typeface="Droid Sans Mono"/>
                <a:cs typeface="Droid Sans Mono"/>
                <a:sym typeface="Droid Sans Mono"/>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49" name="Google Shape;249;p35"/>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Header, and 2 Text Columns">
  <p:cSld name="Title, 1 Header, and 2 Text Columns">
    <p:bg>
      <p:bgPr>
        <a:solidFill>
          <a:schemeClr val="lt1"/>
        </a:solidFill>
      </p:bgPr>
    </p:bg>
    <p:spTree>
      <p:nvGrpSpPr>
        <p:cNvPr id="250" name="Shape 250"/>
        <p:cNvGrpSpPr/>
        <p:nvPr/>
      </p:nvGrpSpPr>
      <p:grpSpPr>
        <a:xfrm>
          <a:off x="0" y="0"/>
          <a:ext cx="0" cy="0"/>
          <a:chOff x="0" y="0"/>
          <a:chExt cx="0" cy="0"/>
        </a:xfrm>
      </p:grpSpPr>
      <p:sp>
        <p:nvSpPr>
          <p:cNvPr id="251" name="Google Shape;251;p36"/>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252" name="Google Shape;252;p36"/>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53" name="Google Shape;253;p36"/>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54" name="Google Shape;254;p36"/>
          <p:cNvSpPr txBox="1"/>
          <p:nvPr>
            <p:ph idx="1" type="subTitle"/>
          </p:nvPr>
        </p:nvSpPr>
        <p:spPr>
          <a:xfrm>
            <a:off x="274320" y="788670"/>
            <a:ext cx="8676906"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255" name="Google Shape;255;p36"/>
          <p:cNvSpPr txBox="1"/>
          <p:nvPr>
            <p:ph idx="2" type="body"/>
          </p:nvPr>
        </p:nvSpPr>
        <p:spPr>
          <a:xfrm>
            <a:off x="274320" y="1193292"/>
            <a:ext cx="4251960" cy="3632766"/>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56" name="Google Shape;256;p36"/>
          <p:cNvSpPr txBox="1"/>
          <p:nvPr>
            <p:ph idx="3" type="body"/>
          </p:nvPr>
        </p:nvSpPr>
        <p:spPr>
          <a:xfrm>
            <a:off x="4647991" y="1193292"/>
            <a:ext cx="4251960" cy="3632766"/>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Headers, and 2 Text Columns">
  <p:cSld name="Title, 2 Headers, and 2 Text Columns">
    <p:bg>
      <p:bgPr>
        <a:solidFill>
          <a:schemeClr val="lt1"/>
        </a:solidFill>
      </p:bgPr>
    </p:bg>
    <p:spTree>
      <p:nvGrpSpPr>
        <p:cNvPr id="257" name="Shape 257"/>
        <p:cNvGrpSpPr/>
        <p:nvPr/>
      </p:nvGrpSpPr>
      <p:grpSpPr>
        <a:xfrm>
          <a:off x="0" y="0"/>
          <a:ext cx="0" cy="0"/>
          <a:chOff x="0" y="0"/>
          <a:chExt cx="0" cy="0"/>
        </a:xfrm>
      </p:grpSpPr>
      <p:sp>
        <p:nvSpPr>
          <p:cNvPr id="258" name="Google Shape;258;p37"/>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259" name="Google Shape;259;p37"/>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60" name="Google Shape;260;p37"/>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61" name="Google Shape;261;p37"/>
          <p:cNvSpPr txBox="1"/>
          <p:nvPr>
            <p:ph idx="1" type="subTitle"/>
          </p:nvPr>
        </p:nvSpPr>
        <p:spPr>
          <a:xfrm>
            <a:off x="274320" y="788670"/>
            <a:ext cx="425196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262" name="Google Shape;262;p37"/>
          <p:cNvSpPr txBox="1"/>
          <p:nvPr>
            <p:ph idx="2" type="body"/>
          </p:nvPr>
        </p:nvSpPr>
        <p:spPr>
          <a:xfrm>
            <a:off x="274320" y="1193292"/>
            <a:ext cx="4251960" cy="3632766"/>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63" name="Google Shape;263;p37"/>
          <p:cNvSpPr txBox="1"/>
          <p:nvPr>
            <p:ph idx="3" type="subTitle"/>
          </p:nvPr>
        </p:nvSpPr>
        <p:spPr>
          <a:xfrm>
            <a:off x="4647991" y="788670"/>
            <a:ext cx="425196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264" name="Google Shape;264;p37"/>
          <p:cNvSpPr txBox="1"/>
          <p:nvPr>
            <p:ph idx="4" type="body"/>
          </p:nvPr>
        </p:nvSpPr>
        <p:spPr>
          <a:xfrm>
            <a:off x="4647991" y="1193292"/>
            <a:ext cx="4251960" cy="3632766"/>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and Content Left, Full Height Picture">
  <p:cSld name="Title, Header and Content Left, Full Height Picture">
    <p:bg>
      <p:bgPr>
        <a:solidFill>
          <a:schemeClr val="lt1"/>
        </a:solidFill>
      </p:bgPr>
    </p:bg>
    <p:spTree>
      <p:nvGrpSpPr>
        <p:cNvPr id="265" name="Shape 265"/>
        <p:cNvGrpSpPr/>
        <p:nvPr/>
      </p:nvGrpSpPr>
      <p:grpSpPr>
        <a:xfrm>
          <a:off x="0" y="0"/>
          <a:ext cx="0" cy="0"/>
          <a:chOff x="0" y="0"/>
          <a:chExt cx="0" cy="0"/>
        </a:xfrm>
      </p:grpSpPr>
      <p:sp>
        <p:nvSpPr>
          <p:cNvPr id="266" name="Google Shape;266;p38"/>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267" name="Google Shape;267;p38"/>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68" name="Google Shape;268;p38"/>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69" name="Google Shape;269;p38"/>
          <p:cNvSpPr txBox="1"/>
          <p:nvPr>
            <p:ph idx="1" type="subTitle"/>
          </p:nvPr>
        </p:nvSpPr>
        <p:spPr>
          <a:xfrm>
            <a:off x="274320" y="788670"/>
            <a:ext cx="425196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270" name="Google Shape;270;p38"/>
          <p:cNvSpPr txBox="1"/>
          <p:nvPr>
            <p:ph idx="2" type="body"/>
          </p:nvPr>
        </p:nvSpPr>
        <p:spPr>
          <a:xfrm>
            <a:off x="274320" y="1193292"/>
            <a:ext cx="4251960" cy="3632766"/>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71" name="Google Shape;271;p38"/>
          <p:cNvSpPr txBox="1"/>
          <p:nvPr>
            <p:ph idx="3" type="body"/>
          </p:nvPr>
        </p:nvSpPr>
        <p:spPr>
          <a:xfrm>
            <a:off x="4649724" y="785114"/>
            <a:ext cx="4251960" cy="4040935"/>
          </a:xfrm>
          <a:prstGeom prst="rect">
            <a:avLst/>
          </a:prstGeom>
          <a:noFill/>
          <a:ln>
            <a:noFill/>
          </a:ln>
        </p:spPr>
        <p:txBody>
          <a:bodyPr anchorCtr="0" anchor="ctr"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ictures, 2 Headers, and 2 Text Columns">
  <p:cSld name="Title, 2 Pictures, 2 Headers, and 2 Text Columns">
    <p:bg>
      <p:bgPr>
        <a:solidFill>
          <a:schemeClr val="lt1"/>
        </a:solidFill>
      </p:bgPr>
    </p:bg>
    <p:spTree>
      <p:nvGrpSpPr>
        <p:cNvPr id="272" name="Shape 272"/>
        <p:cNvGrpSpPr/>
        <p:nvPr/>
      </p:nvGrpSpPr>
      <p:grpSpPr>
        <a:xfrm>
          <a:off x="0" y="0"/>
          <a:ext cx="0" cy="0"/>
          <a:chOff x="0" y="0"/>
          <a:chExt cx="0" cy="0"/>
        </a:xfrm>
      </p:grpSpPr>
      <p:sp>
        <p:nvSpPr>
          <p:cNvPr id="273" name="Google Shape;273;p39"/>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274" name="Google Shape;274;p39"/>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75" name="Google Shape;275;p39"/>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76" name="Google Shape;276;p39"/>
          <p:cNvSpPr txBox="1"/>
          <p:nvPr>
            <p:ph idx="1" type="body"/>
          </p:nvPr>
        </p:nvSpPr>
        <p:spPr>
          <a:xfrm>
            <a:off x="1543050" y="787003"/>
            <a:ext cx="1714500" cy="17145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77" name="Google Shape;277;p39"/>
          <p:cNvSpPr txBox="1"/>
          <p:nvPr>
            <p:ph idx="2" type="subTitle"/>
          </p:nvPr>
        </p:nvSpPr>
        <p:spPr>
          <a:xfrm>
            <a:off x="274320" y="2524574"/>
            <a:ext cx="425196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278" name="Google Shape;278;p39"/>
          <p:cNvSpPr txBox="1"/>
          <p:nvPr>
            <p:ph idx="3" type="body"/>
          </p:nvPr>
        </p:nvSpPr>
        <p:spPr>
          <a:xfrm>
            <a:off x="274320" y="2921509"/>
            <a:ext cx="4251960" cy="1912782"/>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400"/>
              </a:spcBef>
              <a:spcAft>
                <a:spcPts val="0"/>
              </a:spcAft>
              <a:buClr>
                <a:schemeClr val="dk2"/>
              </a:buClr>
              <a:buSzPts val="1800"/>
              <a:buChar char="•"/>
              <a:defRPr sz="1800">
                <a:solidFill>
                  <a:schemeClr val="dk2"/>
                </a:solidFill>
              </a:defRPr>
            </a:lvl1pPr>
            <a:lvl2pPr indent="-323850" lvl="1" marL="914400" algn="l">
              <a:lnSpc>
                <a:spcPct val="100000"/>
              </a:lnSpc>
              <a:spcBef>
                <a:spcPts val="500"/>
              </a:spcBef>
              <a:spcAft>
                <a:spcPts val="0"/>
              </a:spcAft>
              <a:buClr>
                <a:schemeClr val="dk2"/>
              </a:buClr>
              <a:buSzPts val="1500"/>
              <a:buChar char="•"/>
              <a:defRPr sz="1500">
                <a:solidFill>
                  <a:schemeClr val="dk2"/>
                </a:solidFill>
              </a:defRPr>
            </a:lvl2pPr>
            <a:lvl3pPr indent="-317500" lvl="2" marL="1371600" algn="l">
              <a:lnSpc>
                <a:spcPct val="100000"/>
              </a:lnSpc>
              <a:spcBef>
                <a:spcPts val="500"/>
              </a:spcBef>
              <a:spcAft>
                <a:spcPts val="0"/>
              </a:spcAft>
              <a:buClr>
                <a:schemeClr val="dk2"/>
              </a:buClr>
              <a:buSzPts val="1400"/>
              <a:buChar char="•"/>
              <a:defRPr sz="1400">
                <a:solidFill>
                  <a:schemeClr val="dk2"/>
                </a:solidFill>
              </a:defRPr>
            </a:lvl3pPr>
            <a:lvl4pPr indent="-304800" lvl="3" marL="1828800" algn="l">
              <a:lnSpc>
                <a:spcPct val="100000"/>
              </a:lnSpc>
              <a:spcBef>
                <a:spcPts val="500"/>
              </a:spcBef>
              <a:spcAft>
                <a:spcPts val="0"/>
              </a:spcAft>
              <a:buClr>
                <a:schemeClr val="dk2"/>
              </a:buClr>
              <a:buSzPts val="1200"/>
              <a:buChar char="•"/>
              <a:defRPr sz="1200">
                <a:solidFill>
                  <a:schemeClr val="dk2"/>
                </a:solidFill>
              </a:defRPr>
            </a:lvl4pPr>
            <a:lvl5pPr indent="-304800" lvl="4" marL="2286000" algn="l">
              <a:lnSpc>
                <a:spcPct val="100000"/>
              </a:lnSpc>
              <a:spcBef>
                <a:spcPts val="500"/>
              </a:spcBef>
              <a:spcAft>
                <a:spcPts val="0"/>
              </a:spcAft>
              <a:buClr>
                <a:schemeClr val="dk2"/>
              </a:buClr>
              <a:buSzPts val="1200"/>
              <a:buChar char="•"/>
              <a:defRPr sz="12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79" name="Google Shape;279;p39"/>
          <p:cNvSpPr txBox="1"/>
          <p:nvPr>
            <p:ph idx="4" type="body"/>
          </p:nvPr>
        </p:nvSpPr>
        <p:spPr>
          <a:xfrm>
            <a:off x="5918454" y="787003"/>
            <a:ext cx="1714500" cy="17145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80" name="Google Shape;280;p39"/>
          <p:cNvSpPr txBox="1"/>
          <p:nvPr>
            <p:ph idx="5" type="subTitle"/>
          </p:nvPr>
        </p:nvSpPr>
        <p:spPr>
          <a:xfrm>
            <a:off x="4649724" y="2524574"/>
            <a:ext cx="425196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281" name="Google Shape;281;p39"/>
          <p:cNvSpPr txBox="1"/>
          <p:nvPr>
            <p:ph idx="6" type="body"/>
          </p:nvPr>
        </p:nvSpPr>
        <p:spPr>
          <a:xfrm>
            <a:off x="4649724" y="2921509"/>
            <a:ext cx="4251960" cy="1912782"/>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400"/>
              </a:spcBef>
              <a:spcAft>
                <a:spcPts val="0"/>
              </a:spcAft>
              <a:buClr>
                <a:schemeClr val="dk2"/>
              </a:buClr>
              <a:buSzPts val="1800"/>
              <a:buChar char="•"/>
              <a:defRPr sz="1800">
                <a:solidFill>
                  <a:schemeClr val="dk2"/>
                </a:solidFill>
              </a:defRPr>
            </a:lvl1pPr>
            <a:lvl2pPr indent="-323850" lvl="1" marL="914400" algn="l">
              <a:lnSpc>
                <a:spcPct val="100000"/>
              </a:lnSpc>
              <a:spcBef>
                <a:spcPts val="500"/>
              </a:spcBef>
              <a:spcAft>
                <a:spcPts val="0"/>
              </a:spcAft>
              <a:buClr>
                <a:schemeClr val="dk2"/>
              </a:buClr>
              <a:buSzPts val="1500"/>
              <a:buChar char="•"/>
              <a:defRPr sz="1500">
                <a:solidFill>
                  <a:schemeClr val="dk2"/>
                </a:solidFill>
              </a:defRPr>
            </a:lvl2pPr>
            <a:lvl3pPr indent="-317500" lvl="2" marL="1371600" algn="l">
              <a:lnSpc>
                <a:spcPct val="100000"/>
              </a:lnSpc>
              <a:spcBef>
                <a:spcPts val="500"/>
              </a:spcBef>
              <a:spcAft>
                <a:spcPts val="0"/>
              </a:spcAft>
              <a:buClr>
                <a:schemeClr val="dk2"/>
              </a:buClr>
              <a:buSzPts val="1400"/>
              <a:buChar char="•"/>
              <a:defRPr sz="1400">
                <a:solidFill>
                  <a:schemeClr val="dk2"/>
                </a:solidFill>
              </a:defRPr>
            </a:lvl3pPr>
            <a:lvl4pPr indent="-304800" lvl="3" marL="1828800" algn="l">
              <a:lnSpc>
                <a:spcPct val="100000"/>
              </a:lnSpc>
              <a:spcBef>
                <a:spcPts val="500"/>
              </a:spcBef>
              <a:spcAft>
                <a:spcPts val="0"/>
              </a:spcAft>
              <a:buClr>
                <a:schemeClr val="dk2"/>
              </a:buClr>
              <a:buSzPts val="1200"/>
              <a:buChar char="•"/>
              <a:defRPr sz="1200">
                <a:solidFill>
                  <a:schemeClr val="dk2"/>
                </a:solidFill>
              </a:defRPr>
            </a:lvl4pPr>
            <a:lvl5pPr indent="-304800" lvl="4" marL="2286000" algn="l">
              <a:lnSpc>
                <a:spcPct val="100000"/>
              </a:lnSpc>
              <a:spcBef>
                <a:spcPts val="500"/>
              </a:spcBef>
              <a:spcAft>
                <a:spcPts val="0"/>
              </a:spcAft>
              <a:buClr>
                <a:schemeClr val="dk2"/>
              </a:buClr>
              <a:buSzPts val="1200"/>
              <a:buChar char="•"/>
              <a:defRPr sz="12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82" name="Google Shape;282;p39"/>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3 Content Columns">
  <p:cSld name="Title and 3 Content Columns">
    <p:bg>
      <p:bgPr>
        <a:solidFill>
          <a:schemeClr val="lt1"/>
        </a:solidFill>
      </p:bgPr>
    </p:bg>
    <p:spTree>
      <p:nvGrpSpPr>
        <p:cNvPr id="283" name="Shape 283"/>
        <p:cNvGrpSpPr/>
        <p:nvPr/>
      </p:nvGrpSpPr>
      <p:grpSpPr>
        <a:xfrm>
          <a:off x="0" y="0"/>
          <a:ext cx="0" cy="0"/>
          <a:chOff x="0" y="0"/>
          <a:chExt cx="0" cy="0"/>
        </a:xfrm>
      </p:grpSpPr>
      <p:sp>
        <p:nvSpPr>
          <p:cNvPr id="284" name="Google Shape;284;p40"/>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285" name="Google Shape;285;p40"/>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86" name="Google Shape;286;p40"/>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87" name="Google Shape;287;p40"/>
          <p:cNvSpPr txBox="1"/>
          <p:nvPr>
            <p:ph idx="1" type="body"/>
          </p:nvPr>
        </p:nvSpPr>
        <p:spPr>
          <a:xfrm>
            <a:off x="274320" y="857250"/>
            <a:ext cx="2811780" cy="3968812"/>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88" name="Google Shape;288;p40"/>
          <p:cNvSpPr txBox="1"/>
          <p:nvPr>
            <p:ph idx="2" type="body"/>
          </p:nvPr>
        </p:nvSpPr>
        <p:spPr>
          <a:xfrm>
            <a:off x="3188970" y="857250"/>
            <a:ext cx="2811780" cy="3968812"/>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89" name="Google Shape;289;p40"/>
          <p:cNvSpPr txBox="1"/>
          <p:nvPr>
            <p:ph idx="3" type="body"/>
          </p:nvPr>
        </p:nvSpPr>
        <p:spPr>
          <a:xfrm>
            <a:off x="6103620" y="857250"/>
            <a:ext cx="2811780" cy="3968812"/>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90" name="Google Shape;290;p40"/>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Headers, and 3 Text Columns">
  <p:cSld name="Title, 3 Headers, and 3 Text Columns">
    <p:bg>
      <p:bgPr>
        <a:solidFill>
          <a:schemeClr val="lt1"/>
        </a:solidFill>
      </p:bgPr>
    </p:bg>
    <p:spTree>
      <p:nvGrpSpPr>
        <p:cNvPr id="291" name="Shape 291"/>
        <p:cNvGrpSpPr/>
        <p:nvPr/>
      </p:nvGrpSpPr>
      <p:grpSpPr>
        <a:xfrm>
          <a:off x="0" y="0"/>
          <a:ext cx="0" cy="0"/>
          <a:chOff x="0" y="0"/>
          <a:chExt cx="0" cy="0"/>
        </a:xfrm>
      </p:grpSpPr>
      <p:sp>
        <p:nvSpPr>
          <p:cNvPr id="292" name="Google Shape;292;p41"/>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293" name="Google Shape;293;p41"/>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94" name="Google Shape;294;p41"/>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95" name="Google Shape;295;p41"/>
          <p:cNvSpPr txBox="1"/>
          <p:nvPr>
            <p:ph idx="1" type="subTitle"/>
          </p:nvPr>
        </p:nvSpPr>
        <p:spPr>
          <a:xfrm>
            <a:off x="274320" y="788670"/>
            <a:ext cx="281178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296" name="Google Shape;296;p41"/>
          <p:cNvSpPr txBox="1"/>
          <p:nvPr>
            <p:ph idx="2" type="body"/>
          </p:nvPr>
        </p:nvSpPr>
        <p:spPr>
          <a:xfrm>
            <a:off x="274320" y="1193292"/>
            <a:ext cx="2811780" cy="3632766"/>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97" name="Google Shape;297;p41"/>
          <p:cNvSpPr txBox="1"/>
          <p:nvPr>
            <p:ph idx="3" type="subTitle"/>
          </p:nvPr>
        </p:nvSpPr>
        <p:spPr>
          <a:xfrm>
            <a:off x="3190091" y="788670"/>
            <a:ext cx="281178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298" name="Google Shape;298;p41"/>
          <p:cNvSpPr txBox="1"/>
          <p:nvPr>
            <p:ph idx="4" type="body"/>
          </p:nvPr>
        </p:nvSpPr>
        <p:spPr>
          <a:xfrm>
            <a:off x="3190091" y="1193292"/>
            <a:ext cx="2811780" cy="3632766"/>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99" name="Google Shape;299;p41"/>
          <p:cNvSpPr txBox="1"/>
          <p:nvPr>
            <p:ph idx="5" type="subTitle"/>
          </p:nvPr>
        </p:nvSpPr>
        <p:spPr>
          <a:xfrm>
            <a:off x="6105862" y="788670"/>
            <a:ext cx="281178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00" name="Google Shape;300;p41"/>
          <p:cNvSpPr txBox="1"/>
          <p:nvPr>
            <p:ph idx="6" type="body"/>
          </p:nvPr>
        </p:nvSpPr>
        <p:spPr>
          <a:xfrm>
            <a:off x="6105862" y="1193292"/>
            <a:ext cx="2811780" cy="3632766"/>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ictures, 3 Headers, and 3 Text Columns">
  <p:cSld name="Title, 3 Pictures, 3 Headers, and 3 Text Columns">
    <p:bg>
      <p:bgPr>
        <a:solidFill>
          <a:schemeClr val="lt1"/>
        </a:solidFill>
      </p:bgPr>
    </p:bg>
    <p:spTree>
      <p:nvGrpSpPr>
        <p:cNvPr id="301" name="Shape 301"/>
        <p:cNvGrpSpPr/>
        <p:nvPr/>
      </p:nvGrpSpPr>
      <p:grpSpPr>
        <a:xfrm>
          <a:off x="0" y="0"/>
          <a:ext cx="0" cy="0"/>
          <a:chOff x="0" y="0"/>
          <a:chExt cx="0" cy="0"/>
        </a:xfrm>
      </p:grpSpPr>
      <p:sp>
        <p:nvSpPr>
          <p:cNvPr id="302" name="Google Shape;302;p42"/>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303" name="Google Shape;303;p42"/>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04" name="Google Shape;304;p42"/>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05" name="Google Shape;305;p42"/>
          <p:cNvSpPr txBox="1"/>
          <p:nvPr>
            <p:ph idx="1" type="body"/>
          </p:nvPr>
        </p:nvSpPr>
        <p:spPr>
          <a:xfrm>
            <a:off x="822960" y="788670"/>
            <a:ext cx="1714500" cy="17145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06" name="Google Shape;306;p42"/>
          <p:cNvSpPr txBox="1"/>
          <p:nvPr>
            <p:ph idx="2" type="subTitle"/>
          </p:nvPr>
        </p:nvSpPr>
        <p:spPr>
          <a:xfrm>
            <a:off x="274320" y="2523744"/>
            <a:ext cx="281178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07" name="Google Shape;307;p42"/>
          <p:cNvSpPr txBox="1"/>
          <p:nvPr>
            <p:ph idx="3" type="body"/>
          </p:nvPr>
        </p:nvSpPr>
        <p:spPr>
          <a:xfrm>
            <a:off x="274320" y="2921508"/>
            <a:ext cx="2811780" cy="1904549"/>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400"/>
              </a:spcBef>
              <a:spcAft>
                <a:spcPts val="0"/>
              </a:spcAft>
              <a:buClr>
                <a:schemeClr val="dk2"/>
              </a:buClr>
              <a:buSzPts val="1800"/>
              <a:buChar char="•"/>
              <a:defRPr sz="1800">
                <a:solidFill>
                  <a:schemeClr val="dk2"/>
                </a:solidFill>
              </a:defRPr>
            </a:lvl1pPr>
            <a:lvl2pPr indent="-323850" lvl="1" marL="914400" algn="l">
              <a:lnSpc>
                <a:spcPct val="100000"/>
              </a:lnSpc>
              <a:spcBef>
                <a:spcPts val="500"/>
              </a:spcBef>
              <a:spcAft>
                <a:spcPts val="0"/>
              </a:spcAft>
              <a:buClr>
                <a:schemeClr val="dk2"/>
              </a:buClr>
              <a:buSzPts val="1500"/>
              <a:buChar char="•"/>
              <a:defRPr sz="1500">
                <a:solidFill>
                  <a:schemeClr val="dk2"/>
                </a:solidFill>
              </a:defRPr>
            </a:lvl2pPr>
            <a:lvl3pPr indent="-317500" lvl="2" marL="1371600" algn="l">
              <a:lnSpc>
                <a:spcPct val="100000"/>
              </a:lnSpc>
              <a:spcBef>
                <a:spcPts val="500"/>
              </a:spcBef>
              <a:spcAft>
                <a:spcPts val="0"/>
              </a:spcAft>
              <a:buClr>
                <a:schemeClr val="dk2"/>
              </a:buClr>
              <a:buSzPts val="1400"/>
              <a:buChar char="•"/>
              <a:defRPr sz="1400">
                <a:solidFill>
                  <a:schemeClr val="dk2"/>
                </a:solidFill>
              </a:defRPr>
            </a:lvl3pPr>
            <a:lvl4pPr indent="-304800" lvl="3" marL="1828800" algn="l">
              <a:lnSpc>
                <a:spcPct val="100000"/>
              </a:lnSpc>
              <a:spcBef>
                <a:spcPts val="500"/>
              </a:spcBef>
              <a:spcAft>
                <a:spcPts val="0"/>
              </a:spcAft>
              <a:buClr>
                <a:schemeClr val="dk2"/>
              </a:buClr>
              <a:buSzPts val="1200"/>
              <a:buChar char="•"/>
              <a:defRPr sz="1200">
                <a:solidFill>
                  <a:schemeClr val="dk2"/>
                </a:solidFill>
              </a:defRPr>
            </a:lvl4pPr>
            <a:lvl5pPr indent="-304800" lvl="4" marL="2286000" algn="l">
              <a:lnSpc>
                <a:spcPct val="100000"/>
              </a:lnSpc>
              <a:spcBef>
                <a:spcPts val="500"/>
              </a:spcBef>
              <a:spcAft>
                <a:spcPts val="0"/>
              </a:spcAft>
              <a:buClr>
                <a:schemeClr val="dk2"/>
              </a:buClr>
              <a:buSzPts val="1200"/>
              <a:buChar char="•"/>
              <a:defRPr sz="12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08" name="Google Shape;308;p42"/>
          <p:cNvSpPr txBox="1"/>
          <p:nvPr>
            <p:ph idx="4" type="body"/>
          </p:nvPr>
        </p:nvSpPr>
        <p:spPr>
          <a:xfrm>
            <a:off x="3737610" y="788670"/>
            <a:ext cx="1714500" cy="17145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09" name="Google Shape;309;p42"/>
          <p:cNvSpPr txBox="1"/>
          <p:nvPr>
            <p:ph idx="5" type="subTitle"/>
          </p:nvPr>
        </p:nvSpPr>
        <p:spPr>
          <a:xfrm>
            <a:off x="3188970" y="2523744"/>
            <a:ext cx="281178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10" name="Google Shape;310;p42"/>
          <p:cNvSpPr txBox="1"/>
          <p:nvPr>
            <p:ph idx="6" type="body"/>
          </p:nvPr>
        </p:nvSpPr>
        <p:spPr>
          <a:xfrm>
            <a:off x="3188970" y="2921508"/>
            <a:ext cx="2811780" cy="1904549"/>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400"/>
              </a:spcBef>
              <a:spcAft>
                <a:spcPts val="0"/>
              </a:spcAft>
              <a:buClr>
                <a:schemeClr val="dk2"/>
              </a:buClr>
              <a:buSzPts val="1800"/>
              <a:buChar char="•"/>
              <a:defRPr sz="1800">
                <a:solidFill>
                  <a:schemeClr val="dk2"/>
                </a:solidFill>
              </a:defRPr>
            </a:lvl1pPr>
            <a:lvl2pPr indent="-323850" lvl="1" marL="914400" algn="l">
              <a:lnSpc>
                <a:spcPct val="100000"/>
              </a:lnSpc>
              <a:spcBef>
                <a:spcPts val="500"/>
              </a:spcBef>
              <a:spcAft>
                <a:spcPts val="0"/>
              </a:spcAft>
              <a:buClr>
                <a:schemeClr val="dk2"/>
              </a:buClr>
              <a:buSzPts val="1500"/>
              <a:buChar char="•"/>
              <a:defRPr sz="1500">
                <a:solidFill>
                  <a:schemeClr val="dk2"/>
                </a:solidFill>
              </a:defRPr>
            </a:lvl2pPr>
            <a:lvl3pPr indent="-317500" lvl="2" marL="1371600" algn="l">
              <a:lnSpc>
                <a:spcPct val="100000"/>
              </a:lnSpc>
              <a:spcBef>
                <a:spcPts val="500"/>
              </a:spcBef>
              <a:spcAft>
                <a:spcPts val="0"/>
              </a:spcAft>
              <a:buClr>
                <a:schemeClr val="dk2"/>
              </a:buClr>
              <a:buSzPts val="1400"/>
              <a:buChar char="•"/>
              <a:defRPr sz="1400">
                <a:solidFill>
                  <a:schemeClr val="dk2"/>
                </a:solidFill>
              </a:defRPr>
            </a:lvl3pPr>
            <a:lvl4pPr indent="-304800" lvl="3" marL="1828800" algn="l">
              <a:lnSpc>
                <a:spcPct val="100000"/>
              </a:lnSpc>
              <a:spcBef>
                <a:spcPts val="500"/>
              </a:spcBef>
              <a:spcAft>
                <a:spcPts val="0"/>
              </a:spcAft>
              <a:buClr>
                <a:schemeClr val="dk2"/>
              </a:buClr>
              <a:buSzPts val="1200"/>
              <a:buChar char="•"/>
              <a:defRPr sz="1200">
                <a:solidFill>
                  <a:schemeClr val="dk2"/>
                </a:solidFill>
              </a:defRPr>
            </a:lvl4pPr>
            <a:lvl5pPr indent="-304800" lvl="4" marL="2286000" algn="l">
              <a:lnSpc>
                <a:spcPct val="100000"/>
              </a:lnSpc>
              <a:spcBef>
                <a:spcPts val="500"/>
              </a:spcBef>
              <a:spcAft>
                <a:spcPts val="0"/>
              </a:spcAft>
              <a:buClr>
                <a:schemeClr val="dk2"/>
              </a:buClr>
              <a:buSzPts val="1200"/>
              <a:buChar char="•"/>
              <a:defRPr sz="12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11" name="Google Shape;311;p42"/>
          <p:cNvSpPr txBox="1"/>
          <p:nvPr>
            <p:ph idx="7" type="body"/>
          </p:nvPr>
        </p:nvSpPr>
        <p:spPr>
          <a:xfrm>
            <a:off x="6652260" y="788670"/>
            <a:ext cx="1714500" cy="17145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12" name="Google Shape;312;p42"/>
          <p:cNvSpPr txBox="1"/>
          <p:nvPr>
            <p:ph idx="8" type="subTitle"/>
          </p:nvPr>
        </p:nvSpPr>
        <p:spPr>
          <a:xfrm>
            <a:off x="6103620" y="2523744"/>
            <a:ext cx="281178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13" name="Google Shape;313;p42"/>
          <p:cNvSpPr txBox="1"/>
          <p:nvPr>
            <p:ph idx="9" type="body"/>
          </p:nvPr>
        </p:nvSpPr>
        <p:spPr>
          <a:xfrm>
            <a:off x="6103620" y="2921508"/>
            <a:ext cx="2811780" cy="1904549"/>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400"/>
              </a:spcBef>
              <a:spcAft>
                <a:spcPts val="0"/>
              </a:spcAft>
              <a:buClr>
                <a:schemeClr val="dk2"/>
              </a:buClr>
              <a:buSzPts val="1800"/>
              <a:buChar char="•"/>
              <a:defRPr sz="1800">
                <a:solidFill>
                  <a:schemeClr val="dk2"/>
                </a:solidFill>
              </a:defRPr>
            </a:lvl1pPr>
            <a:lvl2pPr indent="-323850" lvl="1" marL="914400" algn="l">
              <a:lnSpc>
                <a:spcPct val="100000"/>
              </a:lnSpc>
              <a:spcBef>
                <a:spcPts val="500"/>
              </a:spcBef>
              <a:spcAft>
                <a:spcPts val="0"/>
              </a:spcAft>
              <a:buClr>
                <a:schemeClr val="dk2"/>
              </a:buClr>
              <a:buSzPts val="1500"/>
              <a:buChar char="•"/>
              <a:defRPr sz="1500">
                <a:solidFill>
                  <a:schemeClr val="dk2"/>
                </a:solidFill>
              </a:defRPr>
            </a:lvl2pPr>
            <a:lvl3pPr indent="-317500" lvl="2" marL="1371600" algn="l">
              <a:lnSpc>
                <a:spcPct val="100000"/>
              </a:lnSpc>
              <a:spcBef>
                <a:spcPts val="500"/>
              </a:spcBef>
              <a:spcAft>
                <a:spcPts val="0"/>
              </a:spcAft>
              <a:buClr>
                <a:schemeClr val="dk2"/>
              </a:buClr>
              <a:buSzPts val="1400"/>
              <a:buChar char="•"/>
              <a:defRPr sz="1400">
                <a:solidFill>
                  <a:schemeClr val="dk2"/>
                </a:solidFill>
              </a:defRPr>
            </a:lvl3pPr>
            <a:lvl4pPr indent="-304800" lvl="3" marL="1828800" algn="l">
              <a:lnSpc>
                <a:spcPct val="100000"/>
              </a:lnSpc>
              <a:spcBef>
                <a:spcPts val="500"/>
              </a:spcBef>
              <a:spcAft>
                <a:spcPts val="0"/>
              </a:spcAft>
              <a:buClr>
                <a:schemeClr val="dk2"/>
              </a:buClr>
              <a:buSzPts val="1200"/>
              <a:buChar char="•"/>
              <a:defRPr sz="1200">
                <a:solidFill>
                  <a:schemeClr val="dk2"/>
                </a:solidFill>
              </a:defRPr>
            </a:lvl4pPr>
            <a:lvl5pPr indent="-304800" lvl="4" marL="2286000" algn="l">
              <a:lnSpc>
                <a:spcPct val="100000"/>
              </a:lnSpc>
              <a:spcBef>
                <a:spcPts val="500"/>
              </a:spcBef>
              <a:spcAft>
                <a:spcPts val="0"/>
              </a:spcAft>
              <a:buClr>
                <a:schemeClr val="dk2"/>
              </a:buClr>
              <a:buSzPts val="1200"/>
              <a:buChar char="•"/>
              <a:defRPr sz="12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14" name="Google Shape;314;p42"/>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Columns">
  <p:cSld name="Title and 4 Content Columns">
    <p:bg>
      <p:bgPr>
        <a:solidFill>
          <a:schemeClr val="lt1"/>
        </a:solidFill>
      </p:bgPr>
    </p:bg>
    <p:spTree>
      <p:nvGrpSpPr>
        <p:cNvPr id="315" name="Shape 315"/>
        <p:cNvGrpSpPr/>
        <p:nvPr/>
      </p:nvGrpSpPr>
      <p:grpSpPr>
        <a:xfrm>
          <a:off x="0" y="0"/>
          <a:ext cx="0" cy="0"/>
          <a:chOff x="0" y="0"/>
          <a:chExt cx="0" cy="0"/>
        </a:xfrm>
      </p:grpSpPr>
      <p:sp>
        <p:nvSpPr>
          <p:cNvPr id="316" name="Google Shape;316;p43"/>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317" name="Google Shape;317;p43"/>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18" name="Google Shape;318;p43"/>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9" name="Google Shape;319;p43"/>
          <p:cNvSpPr txBox="1"/>
          <p:nvPr>
            <p:ph idx="1" type="body"/>
          </p:nvPr>
        </p:nvSpPr>
        <p:spPr>
          <a:xfrm>
            <a:off x="274320" y="857250"/>
            <a:ext cx="2125980" cy="3968812"/>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400"/>
              </a:spcBef>
              <a:spcAft>
                <a:spcPts val="0"/>
              </a:spcAft>
              <a:buClr>
                <a:schemeClr val="dk2"/>
              </a:buClr>
              <a:buSzPts val="1800"/>
              <a:buChar char="•"/>
              <a:defRPr sz="1800">
                <a:solidFill>
                  <a:schemeClr val="dk2"/>
                </a:solidFill>
              </a:defRPr>
            </a:lvl1pPr>
            <a:lvl2pPr indent="-323850" lvl="1" marL="914400" algn="l">
              <a:lnSpc>
                <a:spcPct val="100000"/>
              </a:lnSpc>
              <a:spcBef>
                <a:spcPts val="500"/>
              </a:spcBef>
              <a:spcAft>
                <a:spcPts val="0"/>
              </a:spcAft>
              <a:buClr>
                <a:schemeClr val="dk2"/>
              </a:buClr>
              <a:buSzPts val="1500"/>
              <a:buChar char="•"/>
              <a:defRPr sz="1500">
                <a:solidFill>
                  <a:schemeClr val="dk2"/>
                </a:solidFill>
              </a:defRPr>
            </a:lvl2pPr>
            <a:lvl3pPr indent="-317500" lvl="2" marL="1371600" algn="l">
              <a:lnSpc>
                <a:spcPct val="100000"/>
              </a:lnSpc>
              <a:spcBef>
                <a:spcPts val="500"/>
              </a:spcBef>
              <a:spcAft>
                <a:spcPts val="0"/>
              </a:spcAft>
              <a:buClr>
                <a:schemeClr val="dk2"/>
              </a:buClr>
              <a:buSzPts val="1400"/>
              <a:buChar char="•"/>
              <a:defRPr sz="1400">
                <a:solidFill>
                  <a:schemeClr val="dk2"/>
                </a:solidFill>
              </a:defRPr>
            </a:lvl3pPr>
            <a:lvl4pPr indent="-304800" lvl="3" marL="1828800" algn="l">
              <a:lnSpc>
                <a:spcPct val="100000"/>
              </a:lnSpc>
              <a:spcBef>
                <a:spcPts val="500"/>
              </a:spcBef>
              <a:spcAft>
                <a:spcPts val="0"/>
              </a:spcAft>
              <a:buClr>
                <a:schemeClr val="dk2"/>
              </a:buClr>
              <a:buSzPts val="1200"/>
              <a:buChar char="•"/>
              <a:defRPr sz="1200">
                <a:solidFill>
                  <a:schemeClr val="dk2"/>
                </a:solidFill>
              </a:defRPr>
            </a:lvl4pPr>
            <a:lvl5pPr indent="-304800" lvl="4" marL="2286000" algn="l">
              <a:lnSpc>
                <a:spcPct val="100000"/>
              </a:lnSpc>
              <a:spcBef>
                <a:spcPts val="500"/>
              </a:spcBef>
              <a:spcAft>
                <a:spcPts val="0"/>
              </a:spcAft>
              <a:buClr>
                <a:schemeClr val="dk2"/>
              </a:buClr>
              <a:buSzPts val="1200"/>
              <a:buChar char="•"/>
              <a:defRPr sz="12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20" name="Google Shape;320;p43"/>
          <p:cNvSpPr txBox="1"/>
          <p:nvPr>
            <p:ph idx="2" type="body"/>
          </p:nvPr>
        </p:nvSpPr>
        <p:spPr>
          <a:xfrm>
            <a:off x="2449256" y="857250"/>
            <a:ext cx="2125980" cy="3968812"/>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400"/>
              </a:spcBef>
              <a:spcAft>
                <a:spcPts val="0"/>
              </a:spcAft>
              <a:buClr>
                <a:schemeClr val="dk2"/>
              </a:buClr>
              <a:buSzPts val="1800"/>
              <a:buChar char="•"/>
              <a:defRPr sz="1800">
                <a:solidFill>
                  <a:schemeClr val="dk2"/>
                </a:solidFill>
              </a:defRPr>
            </a:lvl1pPr>
            <a:lvl2pPr indent="-323850" lvl="1" marL="914400" algn="l">
              <a:lnSpc>
                <a:spcPct val="100000"/>
              </a:lnSpc>
              <a:spcBef>
                <a:spcPts val="500"/>
              </a:spcBef>
              <a:spcAft>
                <a:spcPts val="0"/>
              </a:spcAft>
              <a:buClr>
                <a:schemeClr val="dk2"/>
              </a:buClr>
              <a:buSzPts val="1500"/>
              <a:buChar char="•"/>
              <a:defRPr sz="1500">
                <a:solidFill>
                  <a:schemeClr val="dk2"/>
                </a:solidFill>
              </a:defRPr>
            </a:lvl2pPr>
            <a:lvl3pPr indent="-317500" lvl="2" marL="1371600" algn="l">
              <a:lnSpc>
                <a:spcPct val="100000"/>
              </a:lnSpc>
              <a:spcBef>
                <a:spcPts val="500"/>
              </a:spcBef>
              <a:spcAft>
                <a:spcPts val="0"/>
              </a:spcAft>
              <a:buClr>
                <a:schemeClr val="dk2"/>
              </a:buClr>
              <a:buSzPts val="1400"/>
              <a:buChar char="•"/>
              <a:defRPr sz="1400">
                <a:solidFill>
                  <a:schemeClr val="dk2"/>
                </a:solidFill>
              </a:defRPr>
            </a:lvl3pPr>
            <a:lvl4pPr indent="-304800" lvl="3" marL="1828800" algn="l">
              <a:lnSpc>
                <a:spcPct val="100000"/>
              </a:lnSpc>
              <a:spcBef>
                <a:spcPts val="500"/>
              </a:spcBef>
              <a:spcAft>
                <a:spcPts val="0"/>
              </a:spcAft>
              <a:buClr>
                <a:schemeClr val="dk2"/>
              </a:buClr>
              <a:buSzPts val="1200"/>
              <a:buChar char="•"/>
              <a:defRPr sz="1200">
                <a:solidFill>
                  <a:schemeClr val="dk2"/>
                </a:solidFill>
              </a:defRPr>
            </a:lvl4pPr>
            <a:lvl5pPr indent="-304800" lvl="4" marL="2286000" algn="l">
              <a:lnSpc>
                <a:spcPct val="100000"/>
              </a:lnSpc>
              <a:spcBef>
                <a:spcPts val="500"/>
              </a:spcBef>
              <a:spcAft>
                <a:spcPts val="0"/>
              </a:spcAft>
              <a:buClr>
                <a:schemeClr val="dk2"/>
              </a:buClr>
              <a:buSzPts val="1200"/>
              <a:buChar char="•"/>
              <a:defRPr sz="12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21" name="Google Shape;321;p43"/>
          <p:cNvSpPr txBox="1"/>
          <p:nvPr>
            <p:ph idx="3" type="body"/>
          </p:nvPr>
        </p:nvSpPr>
        <p:spPr>
          <a:xfrm>
            <a:off x="4624193" y="857250"/>
            <a:ext cx="2125980" cy="3968812"/>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400"/>
              </a:spcBef>
              <a:spcAft>
                <a:spcPts val="0"/>
              </a:spcAft>
              <a:buClr>
                <a:schemeClr val="dk2"/>
              </a:buClr>
              <a:buSzPts val="1800"/>
              <a:buChar char="•"/>
              <a:defRPr sz="1800">
                <a:solidFill>
                  <a:schemeClr val="dk2"/>
                </a:solidFill>
              </a:defRPr>
            </a:lvl1pPr>
            <a:lvl2pPr indent="-323850" lvl="1" marL="914400" algn="l">
              <a:lnSpc>
                <a:spcPct val="100000"/>
              </a:lnSpc>
              <a:spcBef>
                <a:spcPts val="500"/>
              </a:spcBef>
              <a:spcAft>
                <a:spcPts val="0"/>
              </a:spcAft>
              <a:buClr>
                <a:schemeClr val="dk2"/>
              </a:buClr>
              <a:buSzPts val="1500"/>
              <a:buChar char="•"/>
              <a:defRPr sz="1500">
                <a:solidFill>
                  <a:schemeClr val="dk2"/>
                </a:solidFill>
              </a:defRPr>
            </a:lvl2pPr>
            <a:lvl3pPr indent="-317500" lvl="2" marL="1371600" algn="l">
              <a:lnSpc>
                <a:spcPct val="100000"/>
              </a:lnSpc>
              <a:spcBef>
                <a:spcPts val="500"/>
              </a:spcBef>
              <a:spcAft>
                <a:spcPts val="0"/>
              </a:spcAft>
              <a:buClr>
                <a:schemeClr val="dk2"/>
              </a:buClr>
              <a:buSzPts val="1400"/>
              <a:buChar char="•"/>
              <a:defRPr sz="1400">
                <a:solidFill>
                  <a:schemeClr val="dk2"/>
                </a:solidFill>
              </a:defRPr>
            </a:lvl3pPr>
            <a:lvl4pPr indent="-304800" lvl="3" marL="1828800" algn="l">
              <a:lnSpc>
                <a:spcPct val="100000"/>
              </a:lnSpc>
              <a:spcBef>
                <a:spcPts val="500"/>
              </a:spcBef>
              <a:spcAft>
                <a:spcPts val="0"/>
              </a:spcAft>
              <a:buClr>
                <a:schemeClr val="dk2"/>
              </a:buClr>
              <a:buSzPts val="1200"/>
              <a:buChar char="•"/>
              <a:defRPr sz="1200">
                <a:solidFill>
                  <a:schemeClr val="dk2"/>
                </a:solidFill>
              </a:defRPr>
            </a:lvl4pPr>
            <a:lvl5pPr indent="-304800" lvl="4" marL="2286000" algn="l">
              <a:lnSpc>
                <a:spcPct val="100000"/>
              </a:lnSpc>
              <a:spcBef>
                <a:spcPts val="500"/>
              </a:spcBef>
              <a:spcAft>
                <a:spcPts val="0"/>
              </a:spcAft>
              <a:buClr>
                <a:schemeClr val="dk2"/>
              </a:buClr>
              <a:buSzPts val="1200"/>
              <a:buChar char="•"/>
              <a:defRPr sz="12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22" name="Google Shape;322;p43"/>
          <p:cNvSpPr txBox="1"/>
          <p:nvPr>
            <p:ph idx="4" type="body"/>
          </p:nvPr>
        </p:nvSpPr>
        <p:spPr>
          <a:xfrm>
            <a:off x="6799129" y="857250"/>
            <a:ext cx="2125980" cy="3968812"/>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400"/>
              </a:spcBef>
              <a:spcAft>
                <a:spcPts val="0"/>
              </a:spcAft>
              <a:buClr>
                <a:schemeClr val="dk2"/>
              </a:buClr>
              <a:buSzPts val="1800"/>
              <a:buChar char="•"/>
              <a:defRPr sz="1800">
                <a:solidFill>
                  <a:schemeClr val="dk2"/>
                </a:solidFill>
              </a:defRPr>
            </a:lvl1pPr>
            <a:lvl2pPr indent="-323850" lvl="1" marL="914400" algn="l">
              <a:lnSpc>
                <a:spcPct val="100000"/>
              </a:lnSpc>
              <a:spcBef>
                <a:spcPts val="500"/>
              </a:spcBef>
              <a:spcAft>
                <a:spcPts val="0"/>
              </a:spcAft>
              <a:buClr>
                <a:schemeClr val="dk2"/>
              </a:buClr>
              <a:buSzPts val="1500"/>
              <a:buChar char="•"/>
              <a:defRPr sz="1500">
                <a:solidFill>
                  <a:schemeClr val="dk2"/>
                </a:solidFill>
              </a:defRPr>
            </a:lvl2pPr>
            <a:lvl3pPr indent="-317500" lvl="2" marL="1371600" algn="l">
              <a:lnSpc>
                <a:spcPct val="100000"/>
              </a:lnSpc>
              <a:spcBef>
                <a:spcPts val="500"/>
              </a:spcBef>
              <a:spcAft>
                <a:spcPts val="0"/>
              </a:spcAft>
              <a:buClr>
                <a:schemeClr val="dk2"/>
              </a:buClr>
              <a:buSzPts val="1400"/>
              <a:buChar char="•"/>
              <a:defRPr sz="1400">
                <a:solidFill>
                  <a:schemeClr val="dk2"/>
                </a:solidFill>
              </a:defRPr>
            </a:lvl3pPr>
            <a:lvl4pPr indent="-304800" lvl="3" marL="1828800" algn="l">
              <a:lnSpc>
                <a:spcPct val="100000"/>
              </a:lnSpc>
              <a:spcBef>
                <a:spcPts val="500"/>
              </a:spcBef>
              <a:spcAft>
                <a:spcPts val="0"/>
              </a:spcAft>
              <a:buClr>
                <a:schemeClr val="dk2"/>
              </a:buClr>
              <a:buSzPts val="1200"/>
              <a:buChar char="•"/>
              <a:defRPr sz="1200">
                <a:solidFill>
                  <a:schemeClr val="dk2"/>
                </a:solidFill>
              </a:defRPr>
            </a:lvl4pPr>
            <a:lvl5pPr indent="-304800" lvl="4" marL="2286000" algn="l">
              <a:lnSpc>
                <a:spcPct val="100000"/>
              </a:lnSpc>
              <a:spcBef>
                <a:spcPts val="500"/>
              </a:spcBef>
              <a:spcAft>
                <a:spcPts val="0"/>
              </a:spcAft>
              <a:buClr>
                <a:schemeClr val="dk2"/>
              </a:buClr>
              <a:buSzPts val="1200"/>
              <a:buChar char="•"/>
              <a:defRPr sz="12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23" name="Google Shape;323;p43"/>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Headers, and 4 Text Columns">
  <p:cSld name="Title, 4 Headers, and 4 Text Columns">
    <p:bg>
      <p:bgPr>
        <a:solidFill>
          <a:schemeClr val="lt1"/>
        </a:solidFill>
      </p:bgPr>
    </p:bg>
    <p:spTree>
      <p:nvGrpSpPr>
        <p:cNvPr id="324" name="Shape 324"/>
        <p:cNvGrpSpPr/>
        <p:nvPr/>
      </p:nvGrpSpPr>
      <p:grpSpPr>
        <a:xfrm>
          <a:off x="0" y="0"/>
          <a:ext cx="0" cy="0"/>
          <a:chOff x="0" y="0"/>
          <a:chExt cx="0" cy="0"/>
        </a:xfrm>
      </p:grpSpPr>
      <p:sp>
        <p:nvSpPr>
          <p:cNvPr id="325" name="Google Shape;325;p44"/>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326" name="Google Shape;326;p44"/>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27" name="Google Shape;327;p44"/>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8" name="Google Shape;328;p44"/>
          <p:cNvSpPr txBox="1"/>
          <p:nvPr>
            <p:ph idx="1" type="subTitle"/>
          </p:nvPr>
        </p:nvSpPr>
        <p:spPr>
          <a:xfrm>
            <a:off x="274320" y="788670"/>
            <a:ext cx="212598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29" name="Google Shape;329;p44"/>
          <p:cNvSpPr txBox="1"/>
          <p:nvPr>
            <p:ph idx="2" type="body"/>
          </p:nvPr>
        </p:nvSpPr>
        <p:spPr>
          <a:xfrm>
            <a:off x="274320" y="1193292"/>
            <a:ext cx="2125980" cy="3632766"/>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400"/>
              </a:spcBef>
              <a:spcAft>
                <a:spcPts val="0"/>
              </a:spcAft>
              <a:buClr>
                <a:schemeClr val="dk2"/>
              </a:buClr>
              <a:buSzPts val="1800"/>
              <a:buChar char="•"/>
              <a:defRPr sz="1800">
                <a:solidFill>
                  <a:schemeClr val="dk2"/>
                </a:solidFill>
              </a:defRPr>
            </a:lvl1pPr>
            <a:lvl2pPr indent="-323850" lvl="1" marL="914400" algn="l">
              <a:lnSpc>
                <a:spcPct val="100000"/>
              </a:lnSpc>
              <a:spcBef>
                <a:spcPts val="500"/>
              </a:spcBef>
              <a:spcAft>
                <a:spcPts val="0"/>
              </a:spcAft>
              <a:buClr>
                <a:schemeClr val="dk2"/>
              </a:buClr>
              <a:buSzPts val="1500"/>
              <a:buChar char="•"/>
              <a:defRPr sz="1500">
                <a:solidFill>
                  <a:schemeClr val="dk2"/>
                </a:solidFill>
              </a:defRPr>
            </a:lvl2pPr>
            <a:lvl3pPr indent="-317500" lvl="2" marL="1371600" algn="l">
              <a:lnSpc>
                <a:spcPct val="100000"/>
              </a:lnSpc>
              <a:spcBef>
                <a:spcPts val="500"/>
              </a:spcBef>
              <a:spcAft>
                <a:spcPts val="0"/>
              </a:spcAft>
              <a:buClr>
                <a:schemeClr val="dk2"/>
              </a:buClr>
              <a:buSzPts val="1400"/>
              <a:buChar char="•"/>
              <a:defRPr sz="1400">
                <a:solidFill>
                  <a:schemeClr val="dk2"/>
                </a:solidFill>
              </a:defRPr>
            </a:lvl3pPr>
            <a:lvl4pPr indent="-304800" lvl="3" marL="1828800" algn="l">
              <a:lnSpc>
                <a:spcPct val="100000"/>
              </a:lnSpc>
              <a:spcBef>
                <a:spcPts val="500"/>
              </a:spcBef>
              <a:spcAft>
                <a:spcPts val="0"/>
              </a:spcAft>
              <a:buClr>
                <a:schemeClr val="dk2"/>
              </a:buClr>
              <a:buSzPts val="1200"/>
              <a:buChar char="•"/>
              <a:defRPr sz="1200">
                <a:solidFill>
                  <a:schemeClr val="dk2"/>
                </a:solidFill>
              </a:defRPr>
            </a:lvl4pPr>
            <a:lvl5pPr indent="-304800" lvl="4" marL="2286000" algn="l">
              <a:lnSpc>
                <a:spcPct val="100000"/>
              </a:lnSpc>
              <a:spcBef>
                <a:spcPts val="500"/>
              </a:spcBef>
              <a:spcAft>
                <a:spcPts val="0"/>
              </a:spcAft>
              <a:buClr>
                <a:schemeClr val="dk2"/>
              </a:buClr>
              <a:buSzPts val="1200"/>
              <a:buChar char="•"/>
              <a:defRPr sz="12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30" name="Google Shape;330;p44"/>
          <p:cNvSpPr txBox="1"/>
          <p:nvPr>
            <p:ph idx="3" type="subTitle"/>
          </p:nvPr>
        </p:nvSpPr>
        <p:spPr>
          <a:xfrm>
            <a:off x="2448306" y="788670"/>
            <a:ext cx="212598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31" name="Google Shape;331;p44"/>
          <p:cNvSpPr txBox="1"/>
          <p:nvPr>
            <p:ph idx="4" type="body"/>
          </p:nvPr>
        </p:nvSpPr>
        <p:spPr>
          <a:xfrm>
            <a:off x="2448306" y="1193292"/>
            <a:ext cx="2125980" cy="3632766"/>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400"/>
              </a:spcBef>
              <a:spcAft>
                <a:spcPts val="0"/>
              </a:spcAft>
              <a:buClr>
                <a:schemeClr val="dk2"/>
              </a:buClr>
              <a:buSzPts val="1800"/>
              <a:buChar char="•"/>
              <a:defRPr sz="1800">
                <a:solidFill>
                  <a:schemeClr val="dk2"/>
                </a:solidFill>
              </a:defRPr>
            </a:lvl1pPr>
            <a:lvl2pPr indent="-323850" lvl="1" marL="914400" algn="l">
              <a:lnSpc>
                <a:spcPct val="100000"/>
              </a:lnSpc>
              <a:spcBef>
                <a:spcPts val="500"/>
              </a:spcBef>
              <a:spcAft>
                <a:spcPts val="0"/>
              </a:spcAft>
              <a:buClr>
                <a:schemeClr val="dk2"/>
              </a:buClr>
              <a:buSzPts val="1500"/>
              <a:buChar char="•"/>
              <a:defRPr sz="1500">
                <a:solidFill>
                  <a:schemeClr val="dk2"/>
                </a:solidFill>
              </a:defRPr>
            </a:lvl2pPr>
            <a:lvl3pPr indent="-317500" lvl="2" marL="1371600" algn="l">
              <a:lnSpc>
                <a:spcPct val="100000"/>
              </a:lnSpc>
              <a:spcBef>
                <a:spcPts val="500"/>
              </a:spcBef>
              <a:spcAft>
                <a:spcPts val="0"/>
              </a:spcAft>
              <a:buClr>
                <a:schemeClr val="dk2"/>
              </a:buClr>
              <a:buSzPts val="1400"/>
              <a:buChar char="•"/>
              <a:defRPr sz="1400">
                <a:solidFill>
                  <a:schemeClr val="dk2"/>
                </a:solidFill>
              </a:defRPr>
            </a:lvl3pPr>
            <a:lvl4pPr indent="-304800" lvl="3" marL="1828800" algn="l">
              <a:lnSpc>
                <a:spcPct val="100000"/>
              </a:lnSpc>
              <a:spcBef>
                <a:spcPts val="500"/>
              </a:spcBef>
              <a:spcAft>
                <a:spcPts val="0"/>
              </a:spcAft>
              <a:buClr>
                <a:schemeClr val="dk2"/>
              </a:buClr>
              <a:buSzPts val="1200"/>
              <a:buChar char="•"/>
              <a:defRPr sz="1200">
                <a:solidFill>
                  <a:schemeClr val="dk2"/>
                </a:solidFill>
              </a:defRPr>
            </a:lvl4pPr>
            <a:lvl5pPr indent="-304800" lvl="4" marL="2286000" algn="l">
              <a:lnSpc>
                <a:spcPct val="100000"/>
              </a:lnSpc>
              <a:spcBef>
                <a:spcPts val="500"/>
              </a:spcBef>
              <a:spcAft>
                <a:spcPts val="0"/>
              </a:spcAft>
              <a:buClr>
                <a:schemeClr val="dk2"/>
              </a:buClr>
              <a:buSzPts val="1200"/>
              <a:buChar char="•"/>
              <a:defRPr sz="12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32" name="Google Shape;332;p44"/>
          <p:cNvSpPr txBox="1"/>
          <p:nvPr>
            <p:ph idx="5" type="subTitle"/>
          </p:nvPr>
        </p:nvSpPr>
        <p:spPr>
          <a:xfrm>
            <a:off x="4622292" y="788670"/>
            <a:ext cx="212598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33" name="Google Shape;333;p44"/>
          <p:cNvSpPr txBox="1"/>
          <p:nvPr>
            <p:ph idx="6" type="body"/>
          </p:nvPr>
        </p:nvSpPr>
        <p:spPr>
          <a:xfrm>
            <a:off x="4622292" y="1193292"/>
            <a:ext cx="2125980" cy="3632766"/>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400"/>
              </a:spcBef>
              <a:spcAft>
                <a:spcPts val="0"/>
              </a:spcAft>
              <a:buClr>
                <a:schemeClr val="dk2"/>
              </a:buClr>
              <a:buSzPts val="1800"/>
              <a:buChar char="•"/>
              <a:defRPr sz="1800">
                <a:solidFill>
                  <a:schemeClr val="dk2"/>
                </a:solidFill>
              </a:defRPr>
            </a:lvl1pPr>
            <a:lvl2pPr indent="-323850" lvl="1" marL="914400" algn="l">
              <a:lnSpc>
                <a:spcPct val="100000"/>
              </a:lnSpc>
              <a:spcBef>
                <a:spcPts val="500"/>
              </a:spcBef>
              <a:spcAft>
                <a:spcPts val="0"/>
              </a:spcAft>
              <a:buClr>
                <a:schemeClr val="dk2"/>
              </a:buClr>
              <a:buSzPts val="1500"/>
              <a:buChar char="•"/>
              <a:defRPr sz="1500">
                <a:solidFill>
                  <a:schemeClr val="dk2"/>
                </a:solidFill>
              </a:defRPr>
            </a:lvl2pPr>
            <a:lvl3pPr indent="-317500" lvl="2" marL="1371600" algn="l">
              <a:lnSpc>
                <a:spcPct val="100000"/>
              </a:lnSpc>
              <a:spcBef>
                <a:spcPts val="500"/>
              </a:spcBef>
              <a:spcAft>
                <a:spcPts val="0"/>
              </a:spcAft>
              <a:buClr>
                <a:schemeClr val="dk2"/>
              </a:buClr>
              <a:buSzPts val="1400"/>
              <a:buChar char="•"/>
              <a:defRPr sz="1400">
                <a:solidFill>
                  <a:schemeClr val="dk2"/>
                </a:solidFill>
              </a:defRPr>
            </a:lvl3pPr>
            <a:lvl4pPr indent="-304800" lvl="3" marL="1828800" algn="l">
              <a:lnSpc>
                <a:spcPct val="100000"/>
              </a:lnSpc>
              <a:spcBef>
                <a:spcPts val="500"/>
              </a:spcBef>
              <a:spcAft>
                <a:spcPts val="0"/>
              </a:spcAft>
              <a:buClr>
                <a:schemeClr val="dk2"/>
              </a:buClr>
              <a:buSzPts val="1200"/>
              <a:buChar char="•"/>
              <a:defRPr sz="1200">
                <a:solidFill>
                  <a:schemeClr val="dk2"/>
                </a:solidFill>
              </a:defRPr>
            </a:lvl4pPr>
            <a:lvl5pPr indent="-304800" lvl="4" marL="2286000" algn="l">
              <a:lnSpc>
                <a:spcPct val="100000"/>
              </a:lnSpc>
              <a:spcBef>
                <a:spcPts val="500"/>
              </a:spcBef>
              <a:spcAft>
                <a:spcPts val="0"/>
              </a:spcAft>
              <a:buClr>
                <a:schemeClr val="dk2"/>
              </a:buClr>
              <a:buSzPts val="1200"/>
              <a:buChar char="•"/>
              <a:defRPr sz="12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34" name="Google Shape;334;p44"/>
          <p:cNvSpPr txBox="1"/>
          <p:nvPr>
            <p:ph idx="7" type="subTitle"/>
          </p:nvPr>
        </p:nvSpPr>
        <p:spPr>
          <a:xfrm>
            <a:off x="6796278" y="788670"/>
            <a:ext cx="212598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35" name="Google Shape;335;p44"/>
          <p:cNvSpPr txBox="1"/>
          <p:nvPr>
            <p:ph idx="8" type="body"/>
          </p:nvPr>
        </p:nvSpPr>
        <p:spPr>
          <a:xfrm>
            <a:off x="6796278" y="1193292"/>
            <a:ext cx="2125980" cy="3632766"/>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400"/>
              </a:spcBef>
              <a:spcAft>
                <a:spcPts val="0"/>
              </a:spcAft>
              <a:buClr>
                <a:schemeClr val="dk2"/>
              </a:buClr>
              <a:buSzPts val="1800"/>
              <a:buChar char="•"/>
              <a:defRPr sz="1800">
                <a:solidFill>
                  <a:schemeClr val="dk2"/>
                </a:solidFill>
              </a:defRPr>
            </a:lvl1pPr>
            <a:lvl2pPr indent="-323850" lvl="1" marL="914400" algn="l">
              <a:lnSpc>
                <a:spcPct val="100000"/>
              </a:lnSpc>
              <a:spcBef>
                <a:spcPts val="500"/>
              </a:spcBef>
              <a:spcAft>
                <a:spcPts val="0"/>
              </a:spcAft>
              <a:buClr>
                <a:schemeClr val="dk2"/>
              </a:buClr>
              <a:buSzPts val="1500"/>
              <a:buChar char="•"/>
              <a:defRPr sz="1500">
                <a:solidFill>
                  <a:schemeClr val="dk2"/>
                </a:solidFill>
              </a:defRPr>
            </a:lvl2pPr>
            <a:lvl3pPr indent="-317500" lvl="2" marL="1371600" algn="l">
              <a:lnSpc>
                <a:spcPct val="100000"/>
              </a:lnSpc>
              <a:spcBef>
                <a:spcPts val="500"/>
              </a:spcBef>
              <a:spcAft>
                <a:spcPts val="0"/>
              </a:spcAft>
              <a:buClr>
                <a:schemeClr val="dk2"/>
              </a:buClr>
              <a:buSzPts val="1400"/>
              <a:buChar char="•"/>
              <a:defRPr sz="1400">
                <a:solidFill>
                  <a:schemeClr val="dk2"/>
                </a:solidFill>
              </a:defRPr>
            </a:lvl3pPr>
            <a:lvl4pPr indent="-304800" lvl="3" marL="1828800" algn="l">
              <a:lnSpc>
                <a:spcPct val="100000"/>
              </a:lnSpc>
              <a:spcBef>
                <a:spcPts val="500"/>
              </a:spcBef>
              <a:spcAft>
                <a:spcPts val="0"/>
              </a:spcAft>
              <a:buClr>
                <a:schemeClr val="dk2"/>
              </a:buClr>
              <a:buSzPts val="1200"/>
              <a:buChar char="•"/>
              <a:defRPr sz="1200">
                <a:solidFill>
                  <a:schemeClr val="dk2"/>
                </a:solidFill>
              </a:defRPr>
            </a:lvl4pPr>
            <a:lvl5pPr indent="-304800" lvl="4" marL="2286000" algn="l">
              <a:lnSpc>
                <a:spcPct val="100000"/>
              </a:lnSpc>
              <a:spcBef>
                <a:spcPts val="500"/>
              </a:spcBef>
              <a:spcAft>
                <a:spcPts val="0"/>
              </a:spcAft>
              <a:buClr>
                <a:schemeClr val="dk2"/>
              </a:buClr>
              <a:buSzPts val="1200"/>
              <a:buChar char="•"/>
              <a:defRPr sz="12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Large Pictures, 4 Headers, and 4 Text Columns">
  <p:cSld name="Title, 4 Large Pictures, 4 Headers, and 4 Text Columns">
    <p:bg>
      <p:bgPr>
        <a:solidFill>
          <a:schemeClr val="lt1"/>
        </a:solidFill>
      </p:bgPr>
    </p:bg>
    <p:spTree>
      <p:nvGrpSpPr>
        <p:cNvPr id="336" name="Shape 336"/>
        <p:cNvGrpSpPr/>
        <p:nvPr/>
      </p:nvGrpSpPr>
      <p:grpSpPr>
        <a:xfrm>
          <a:off x="0" y="0"/>
          <a:ext cx="0" cy="0"/>
          <a:chOff x="0" y="0"/>
          <a:chExt cx="0" cy="0"/>
        </a:xfrm>
      </p:grpSpPr>
      <p:sp>
        <p:nvSpPr>
          <p:cNvPr id="337" name="Google Shape;337;p45"/>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338" name="Google Shape;338;p45"/>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39" name="Google Shape;339;p45"/>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40" name="Google Shape;340;p45"/>
          <p:cNvSpPr txBox="1"/>
          <p:nvPr>
            <p:ph idx="1" type="body"/>
          </p:nvPr>
        </p:nvSpPr>
        <p:spPr>
          <a:xfrm>
            <a:off x="274320" y="788670"/>
            <a:ext cx="2125980" cy="212598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41" name="Google Shape;341;p45"/>
          <p:cNvSpPr txBox="1"/>
          <p:nvPr>
            <p:ph idx="2" type="subTitle"/>
          </p:nvPr>
        </p:nvSpPr>
        <p:spPr>
          <a:xfrm>
            <a:off x="274320" y="2928366"/>
            <a:ext cx="212598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500"/>
              <a:buNone/>
              <a:defRPr b="0" sz="15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42" name="Google Shape;342;p45"/>
          <p:cNvSpPr txBox="1"/>
          <p:nvPr>
            <p:ph idx="3" type="body"/>
          </p:nvPr>
        </p:nvSpPr>
        <p:spPr>
          <a:xfrm>
            <a:off x="274320" y="3272329"/>
            <a:ext cx="2125980" cy="1553728"/>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400"/>
              </a:spcBef>
              <a:spcAft>
                <a:spcPts val="0"/>
              </a:spcAft>
              <a:buClr>
                <a:schemeClr val="dk2"/>
              </a:buClr>
              <a:buSzPts val="1500"/>
              <a:buNone/>
              <a:defRPr sz="15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43" name="Google Shape;343;p45"/>
          <p:cNvSpPr txBox="1"/>
          <p:nvPr>
            <p:ph idx="4" type="body"/>
          </p:nvPr>
        </p:nvSpPr>
        <p:spPr>
          <a:xfrm>
            <a:off x="2448306" y="788670"/>
            <a:ext cx="2125980" cy="212598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44" name="Google Shape;344;p45"/>
          <p:cNvSpPr txBox="1"/>
          <p:nvPr>
            <p:ph idx="5" type="subTitle"/>
          </p:nvPr>
        </p:nvSpPr>
        <p:spPr>
          <a:xfrm>
            <a:off x="2448306" y="2928366"/>
            <a:ext cx="212598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500"/>
              <a:buNone/>
              <a:defRPr b="0" sz="15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45" name="Google Shape;345;p45"/>
          <p:cNvSpPr txBox="1"/>
          <p:nvPr>
            <p:ph idx="6" type="body"/>
          </p:nvPr>
        </p:nvSpPr>
        <p:spPr>
          <a:xfrm>
            <a:off x="2448306" y="3272329"/>
            <a:ext cx="2125980" cy="1553728"/>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400"/>
              </a:spcBef>
              <a:spcAft>
                <a:spcPts val="0"/>
              </a:spcAft>
              <a:buClr>
                <a:schemeClr val="dk2"/>
              </a:buClr>
              <a:buSzPts val="1500"/>
              <a:buNone/>
              <a:defRPr sz="15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46" name="Google Shape;346;p45"/>
          <p:cNvSpPr txBox="1"/>
          <p:nvPr>
            <p:ph idx="7" type="body"/>
          </p:nvPr>
        </p:nvSpPr>
        <p:spPr>
          <a:xfrm>
            <a:off x="4622292" y="788670"/>
            <a:ext cx="2125980" cy="212598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47" name="Google Shape;347;p45"/>
          <p:cNvSpPr txBox="1"/>
          <p:nvPr>
            <p:ph idx="8" type="subTitle"/>
          </p:nvPr>
        </p:nvSpPr>
        <p:spPr>
          <a:xfrm>
            <a:off x="4622292" y="2928366"/>
            <a:ext cx="212598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500"/>
              <a:buNone/>
              <a:defRPr b="0" sz="15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48" name="Google Shape;348;p45"/>
          <p:cNvSpPr txBox="1"/>
          <p:nvPr>
            <p:ph idx="9" type="body"/>
          </p:nvPr>
        </p:nvSpPr>
        <p:spPr>
          <a:xfrm>
            <a:off x="4622292" y="3272329"/>
            <a:ext cx="2125980" cy="1553728"/>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400"/>
              </a:spcBef>
              <a:spcAft>
                <a:spcPts val="0"/>
              </a:spcAft>
              <a:buClr>
                <a:schemeClr val="dk2"/>
              </a:buClr>
              <a:buSzPts val="1500"/>
              <a:buNone/>
              <a:defRPr sz="15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49" name="Google Shape;349;p45"/>
          <p:cNvSpPr txBox="1"/>
          <p:nvPr>
            <p:ph idx="13" type="body"/>
          </p:nvPr>
        </p:nvSpPr>
        <p:spPr>
          <a:xfrm>
            <a:off x="6796278" y="788670"/>
            <a:ext cx="2125980" cy="212598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50" name="Google Shape;350;p45"/>
          <p:cNvSpPr txBox="1"/>
          <p:nvPr>
            <p:ph idx="14" type="subTitle"/>
          </p:nvPr>
        </p:nvSpPr>
        <p:spPr>
          <a:xfrm>
            <a:off x="6796278" y="2928366"/>
            <a:ext cx="212598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500"/>
              <a:buNone/>
              <a:defRPr b="0" sz="15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51" name="Google Shape;351;p45"/>
          <p:cNvSpPr txBox="1"/>
          <p:nvPr>
            <p:ph idx="15" type="body"/>
          </p:nvPr>
        </p:nvSpPr>
        <p:spPr>
          <a:xfrm>
            <a:off x="6796278" y="3272329"/>
            <a:ext cx="2125980" cy="1553728"/>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400"/>
              </a:spcBef>
              <a:spcAft>
                <a:spcPts val="0"/>
              </a:spcAft>
              <a:buClr>
                <a:schemeClr val="dk2"/>
              </a:buClr>
              <a:buSzPts val="1500"/>
              <a:buNone/>
              <a:defRPr sz="15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52" name="Google Shape;352;p45"/>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Small Pictures, 4 Headers, and 4 Text Columns">
  <p:cSld name="Title, 4 Small Pictures, 4 Headers, and 4 Text Columns">
    <p:bg>
      <p:bgPr>
        <a:solidFill>
          <a:schemeClr val="lt1"/>
        </a:solidFill>
      </p:bgPr>
    </p:bg>
    <p:spTree>
      <p:nvGrpSpPr>
        <p:cNvPr id="353" name="Shape 353"/>
        <p:cNvGrpSpPr/>
        <p:nvPr/>
      </p:nvGrpSpPr>
      <p:grpSpPr>
        <a:xfrm>
          <a:off x="0" y="0"/>
          <a:ext cx="0" cy="0"/>
          <a:chOff x="0" y="0"/>
          <a:chExt cx="0" cy="0"/>
        </a:xfrm>
      </p:grpSpPr>
      <p:sp>
        <p:nvSpPr>
          <p:cNvPr id="354" name="Google Shape;354;p46"/>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355" name="Google Shape;355;p46"/>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56" name="Google Shape;356;p46"/>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7" name="Google Shape;357;p46"/>
          <p:cNvSpPr txBox="1"/>
          <p:nvPr>
            <p:ph idx="1" type="body"/>
          </p:nvPr>
        </p:nvSpPr>
        <p:spPr>
          <a:xfrm>
            <a:off x="733425" y="788670"/>
            <a:ext cx="1371600" cy="13716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100"/>
              <a:buNone/>
              <a:defRPr sz="21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58" name="Google Shape;358;p46"/>
          <p:cNvSpPr txBox="1"/>
          <p:nvPr>
            <p:ph idx="2" type="subTitle"/>
          </p:nvPr>
        </p:nvSpPr>
        <p:spPr>
          <a:xfrm>
            <a:off x="274320" y="2194560"/>
            <a:ext cx="2125980" cy="226314"/>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400"/>
              </a:spcBef>
              <a:spcAft>
                <a:spcPts val="0"/>
              </a:spcAft>
              <a:buClr>
                <a:schemeClr val="lt1"/>
              </a:buClr>
              <a:buSzPts val="1500"/>
              <a:buNone/>
              <a:defRPr b="0" sz="15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359" name="Google Shape;359;p46"/>
          <p:cNvSpPr txBox="1"/>
          <p:nvPr>
            <p:ph idx="3" type="body"/>
          </p:nvPr>
        </p:nvSpPr>
        <p:spPr>
          <a:xfrm>
            <a:off x="274320" y="2468879"/>
            <a:ext cx="2125980" cy="2357177"/>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400"/>
              </a:spcBef>
              <a:spcAft>
                <a:spcPts val="0"/>
              </a:spcAft>
              <a:buClr>
                <a:schemeClr val="dk2"/>
              </a:buClr>
              <a:buSzPts val="1500"/>
              <a:buNone/>
              <a:defRPr sz="15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60" name="Google Shape;360;p46"/>
          <p:cNvSpPr txBox="1"/>
          <p:nvPr>
            <p:ph idx="4" type="body"/>
          </p:nvPr>
        </p:nvSpPr>
        <p:spPr>
          <a:xfrm>
            <a:off x="2859405" y="788670"/>
            <a:ext cx="1371600" cy="13716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100"/>
              <a:buNone/>
              <a:defRPr sz="21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61" name="Google Shape;361;p46"/>
          <p:cNvSpPr txBox="1"/>
          <p:nvPr>
            <p:ph idx="5" type="subTitle"/>
          </p:nvPr>
        </p:nvSpPr>
        <p:spPr>
          <a:xfrm>
            <a:off x="2448306" y="2194560"/>
            <a:ext cx="2125980" cy="226314"/>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400"/>
              </a:spcBef>
              <a:spcAft>
                <a:spcPts val="0"/>
              </a:spcAft>
              <a:buClr>
                <a:schemeClr val="lt1"/>
              </a:buClr>
              <a:buSzPts val="1500"/>
              <a:buNone/>
              <a:defRPr b="0" sz="15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362" name="Google Shape;362;p46"/>
          <p:cNvSpPr txBox="1"/>
          <p:nvPr>
            <p:ph idx="6" type="body"/>
          </p:nvPr>
        </p:nvSpPr>
        <p:spPr>
          <a:xfrm>
            <a:off x="2448306" y="2468879"/>
            <a:ext cx="2125980" cy="2357177"/>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400"/>
              </a:spcBef>
              <a:spcAft>
                <a:spcPts val="0"/>
              </a:spcAft>
              <a:buClr>
                <a:schemeClr val="dk2"/>
              </a:buClr>
              <a:buSzPts val="1500"/>
              <a:buNone/>
              <a:defRPr sz="15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63" name="Google Shape;363;p46"/>
          <p:cNvSpPr txBox="1"/>
          <p:nvPr>
            <p:ph idx="7" type="body"/>
          </p:nvPr>
        </p:nvSpPr>
        <p:spPr>
          <a:xfrm>
            <a:off x="4985385" y="788670"/>
            <a:ext cx="1371600" cy="13716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100"/>
              <a:buNone/>
              <a:defRPr sz="21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64" name="Google Shape;364;p46"/>
          <p:cNvSpPr txBox="1"/>
          <p:nvPr>
            <p:ph idx="8" type="subTitle"/>
          </p:nvPr>
        </p:nvSpPr>
        <p:spPr>
          <a:xfrm>
            <a:off x="4622292" y="2194560"/>
            <a:ext cx="2125980" cy="226314"/>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400"/>
              </a:spcBef>
              <a:spcAft>
                <a:spcPts val="0"/>
              </a:spcAft>
              <a:buClr>
                <a:schemeClr val="lt1"/>
              </a:buClr>
              <a:buSzPts val="1500"/>
              <a:buNone/>
              <a:defRPr b="0" sz="15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365" name="Google Shape;365;p46"/>
          <p:cNvSpPr txBox="1"/>
          <p:nvPr>
            <p:ph idx="9" type="body"/>
          </p:nvPr>
        </p:nvSpPr>
        <p:spPr>
          <a:xfrm>
            <a:off x="4622292" y="2468879"/>
            <a:ext cx="2125980" cy="2357177"/>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400"/>
              </a:spcBef>
              <a:spcAft>
                <a:spcPts val="0"/>
              </a:spcAft>
              <a:buClr>
                <a:schemeClr val="dk2"/>
              </a:buClr>
              <a:buSzPts val="1500"/>
              <a:buNone/>
              <a:defRPr sz="15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66" name="Google Shape;366;p46"/>
          <p:cNvSpPr txBox="1"/>
          <p:nvPr>
            <p:ph idx="13" type="body"/>
          </p:nvPr>
        </p:nvSpPr>
        <p:spPr>
          <a:xfrm>
            <a:off x="7111365" y="788670"/>
            <a:ext cx="1371600" cy="13716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100"/>
              <a:buNone/>
              <a:defRPr sz="21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67" name="Google Shape;367;p46"/>
          <p:cNvSpPr txBox="1"/>
          <p:nvPr>
            <p:ph idx="14" type="subTitle"/>
          </p:nvPr>
        </p:nvSpPr>
        <p:spPr>
          <a:xfrm>
            <a:off x="6796278" y="2194560"/>
            <a:ext cx="2125980" cy="226314"/>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400"/>
              </a:spcBef>
              <a:spcAft>
                <a:spcPts val="0"/>
              </a:spcAft>
              <a:buClr>
                <a:schemeClr val="lt1"/>
              </a:buClr>
              <a:buSzPts val="1500"/>
              <a:buNone/>
              <a:defRPr b="0" sz="15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368" name="Google Shape;368;p46"/>
          <p:cNvSpPr txBox="1"/>
          <p:nvPr>
            <p:ph idx="15" type="body"/>
          </p:nvPr>
        </p:nvSpPr>
        <p:spPr>
          <a:xfrm>
            <a:off x="6796278" y="2468879"/>
            <a:ext cx="2125980" cy="2357177"/>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400"/>
              </a:spcBef>
              <a:spcAft>
                <a:spcPts val="0"/>
              </a:spcAft>
              <a:buClr>
                <a:schemeClr val="dk2"/>
              </a:buClr>
              <a:buSzPts val="1500"/>
              <a:buNone/>
              <a:defRPr sz="15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69" name="Google Shape;369;p46"/>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extLst>
    <p:ext uri="{DCECCB84-F9BA-43D5-87BE-67443E8EF086}">
      <p15:sldGuideLst>
        <p15:guide id="1" orient="horz" pos="81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Large Pictures,and 4 Headers">
  <p:cSld name="Title, 4 Large Pictures,and 4 Headers">
    <p:bg>
      <p:bgPr>
        <a:solidFill>
          <a:schemeClr val="lt1"/>
        </a:solidFill>
      </p:bgPr>
    </p:bg>
    <p:spTree>
      <p:nvGrpSpPr>
        <p:cNvPr id="370" name="Shape 370"/>
        <p:cNvGrpSpPr/>
        <p:nvPr/>
      </p:nvGrpSpPr>
      <p:grpSpPr>
        <a:xfrm>
          <a:off x="0" y="0"/>
          <a:ext cx="0" cy="0"/>
          <a:chOff x="0" y="0"/>
          <a:chExt cx="0" cy="0"/>
        </a:xfrm>
      </p:grpSpPr>
      <p:sp>
        <p:nvSpPr>
          <p:cNvPr id="371" name="Google Shape;371;p47"/>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372" name="Google Shape;372;p47"/>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73" name="Google Shape;373;p47"/>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4" name="Google Shape;374;p47"/>
          <p:cNvSpPr txBox="1"/>
          <p:nvPr>
            <p:ph idx="1" type="body"/>
          </p:nvPr>
        </p:nvSpPr>
        <p:spPr>
          <a:xfrm>
            <a:off x="274320" y="1490800"/>
            <a:ext cx="2125980" cy="212598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75" name="Google Shape;375;p47"/>
          <p:cNvSpPr txBox="1"/>
          <p:nvPr>
            <p:ph idx="2" type="subTitle"/>
          </p:nvPr>
        </p:nvSpPr>
        <p:spPr>
          <a:xfrm>
            <a:off x="274320" y="3630495"/>
            <a:ext cx="2125980" cy="54864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500"/>
              <a:buNone/>
              <a:defRPr b="0" sz="15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76" name="Google Shape;376;p47"/>
          <p:cNvSpPr txBox="1"/>
          <p:nvPr>
            <p:ph idx="3" type="body"/>
          </p:nvPr>
        </p:nvSpPr>
        <p:spPr>
          <a:xfrm>
            <a:off x="2448306" y="1490800"/>
            <a:ext cx="2125980" cy="212598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77" name="Google Shape;377;p47"/>
          <p:cNvSpPr txBox="1"/>
          <p:nvPr>
            <p:ph idx="4" type="subTitle"/>
          </p:nvPr>
        </p:nvSpPr>
        <p:spPr>
          <a:xfrm>
            <a:off x="2448306" y="3630495"/>
            <a:ext cx="2125980" cy="54864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500"/>
              <a:buNone/>
              <a:defRPr b="0" sz="15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78" name="Google Shape;378;p47"/>
          <p:cNvSpPr txBox="1"/>
          <p:nvPr>
            <p:ph idx="5" type="body"/>
          </p:nvPr>
        </p:nvSpPr>
        <p:spPr>
          <a:xfrm>
            <a:off x="4622292" y="1490800"/>
            <a:ext cx="2125980" cy="212598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79" name="Google Shape;379;p47"/>
          <p:cNvSpPr txBox="1"/>
          <p:nvPr>
            <p:ph idx="6" type="subTitle"/>
          </p:nvPr>
        </p:nvSpPr>
        <p:spPr>
          <a:xfrm>
            <a:off x="4622292" y="3630495"/>
            <a:ext cx="2125980" cy="54864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500"/>
              <a:buNone/>
              <a:defRPr b="0" sz="15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80" name="Google Shape;380;p47"/>
          <p:cNvSpPr txBox="1"/>
          <p:nvPr>
            <p:ph idx="7" type="body"/>
          </p:nvPr>
        </p:nvSpPr>
        <p:spPr>
          <a:xfrm>
            <a:off x="6796278" y="1490800"/>
            <a:ext cx="2125980" cy="212598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81" name="Google Shape;381;p47"/>
          <p:cNvSpPr txBox="1"/>
          <p:nvPr>
            <p:ph idx="8" type="subTitle"/>
          </p:nvPr>
        </p:nvSpPr>
        <p:spPr>
          <a:xfrm>
            <a:off x="6796278" y="3630495"/>
            <a:ext cx="2125980" cy="54864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500"/>
              <a:buNone/>
              <a:defRPr b="0" sz="15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82" name="Google Shape;382;p47"/>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text box, 6 Pictures, and 6 Text Boxes">
  <p:cSld name="1_Title, text box, 6 Pictures, and 6 Text Boxes">
    <p:bg>
      <p:bgPr>
        <a:solidFill>
          <a:schemeClr val="lt1"/>
        </a:solidFill>
      </p:bgPr>
    </p:bg>
    <p:spTree>
      <p:nvGrpSpPr>
        <p:cNvPr id="383" name="Shape 383"/>
        <p:cNvGrpSpPr/>
        <p:nvPr/>
      </p:nvGrpSpPr>
      <p:grpSpPr>
        <a:xfrm>
          <a:off x="0" y="0"/>
          <a:ext cx="0" cy="0"/>
          <a:chOff x="0" y="0"/>
          <a:chExt cx="0" cy="0"/>
        </a:xfrm>
      </p:grpSpPr>
      <p:sp>
        <p:nvSpPr>
          <p:cNvPr id="384" name="Google Shape;384;p48"/>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385" name="Google Shape;385;p48"/>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86" name="Google Shape;386;p48"/>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87" name="Google Shape;387;p48"/>
          <p:cNvSpPr txBox="1"/>
          <p:nvPr>
            <p:ph idx="1" type="body"/>
          </p:nvPr>
        </p:nvSpPr>
        <p:spPr>
          <a:xfrm>
            <a:off x="1170432" y="1001053"/>
            <a:ext cx="1371600" cy="13716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1800"/>
              <a:buNone/>
              <a:defRPr sz="18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88" name="Google Shape;388;p48"/>
          <p:cNvSpPr txBox="1"/>
          <p:nvPr>
            <p:ph idx="2" type="body"/>
          </p:nvPr>
        </p:nvSpPr>
        <p:spPr>
          <a:xfrm>
            <a:off x="587502" y="2385157"/>
            <a:ext cx="2400300" cy="428144"/>
          </a:xfrm>
          <a:prstGeom prst="rect">
            <a:avLst/>
          </a:prstGeom>
          <a:noFill/>
          <a:ln>
            <a:noFill/>
          </a:ln>
        </p:spPr>
        <p:txBody>
          <a:bodyPr anchorCtr="0" anchor="ctr" bIns="34275" lIns="34275" spcFirstLastPara="1" rIns="68575" wrap="square" tIns="34275">
            <a:normAutofit/>
          </a:bodyPr>
          <a:lstStyle>
            <a:lvl1pPr indent="-228600" lvl="0" marL="457200" algn="ctr">
              <a:lnSpc>
                <a:spcPct val="100000"/>
              </a:lnSpc>
              <a:spcBef>
                <a:spcPts val="400"/>
              </a:spcBef>
              <a:spcAft>
                <a:spcPts val="0"/>
              </a:spcAft>
              <a:buClr>
                <a:schemeClr val="dk2"/>
              </a:buClr>
              <a:buSzPts val="1500"/>
              <a:buNone/>
              <a:defRPr sz="15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89" name="Google Shape;389;p48"/>
          <p:cNvSpPr txBox="1"/>
          <p:nvPr>
            <p:ph idx="3" type="body"/>
          </p:nvPr>
        </p:nvSpPr>
        <p:spPr>
          <a:xfrm>
            <a:off x="3979926" y="1001053"/>
            <a:ext cx="1371600" cy="13716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1800"/>
              <a:buNone/>
              <a:defRPr sz="18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90" name="Google Shape;390;p48"/>
          <p:cNvSpPr txBox="1"/>
          <p:nvPr>
            <p:ph idx="4" type="body"/>
          </p:nvPr>
        </p:nvSpPr>
        <p:spPr>
          <a:xfrm>
            <a:off x="3396996" y="2385157"/>
            <a:ext cx="2400300" cy="428144"/>
          </a:xfrm>
          <a:prstGeom prst="rect">
            <a:avLst/>
          </a:prstGeom>
          <a:noFill/>
          <a:ln>
            <a:noFill/>
          </a:ln>
        </p:spPr>
        <p:txBody>
          <a:bodyPr anchorCtr="0" anchor="ctr" bIns="34275" lIns="34275" spcFirstLastPara="1" rIns="68575" wrap="square" tIns="34275">
            <a:normAutofit/>
          </a:bodyPr>
          <a:lstStyle>
            <a:lvl1pPr indent="-228600" lvl="0" marL="457200" algn="ctr">
              <a:lnSpc>
                <a:spcPct val="100000"/>
              </a:lnSpc>
              <a:spcBef>
                <a:spcPts val="400"/>
              </a:spcBef>
              <a:spcAft>
                <a:spcPts val="0"/>
              </a:spcAft>
              <a:buClr>
                <a:schemeClr val="dk2"/>
              </a:buClr>
              <a:buSzPts val="1500"/>
              <a:buNone/>
              <a:defRPr sz="15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91" name="Google Shape;391;p48"/>
          <p:cNvSpPr txBox="1"/>
          <p:nvPr>
            <p:ph idx="5" type="body"/>
          </p:nvPr>
        </p:nvSpPr>
        <p:spPr>
          <a:xfrm>
            <a:off x="6798564" y="1001053"/>
            <a:ext cx="1371600" cy="13716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1800"/>
              <a:buNone/>
              <a:defRPr sz="18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92" name="Google Shape;392;p48"/>
          <p:cNvSpPr txBox="1"/>
          <p:nvPr>
            <p:ph idx="6" type="body"/>
          </p:nvPr>
        </p:nvSpPr>
        <p:spPr>
          <a:xfrm>
            <a:off x="6215634" y="2385157"/>
            <a:ext cx="2400300" cy="428144"/>
          </a:xfrm>
          <a:prstGeom prst="rect">
            <a:avLst/>
          </a:prstGeom>
          <a:noFill/>
          <a:ln>
            <a:noFill/>
          </a:ln>
        </p:spPr>
        <p:txBody>
          <a:bodyPr anchorCtr="0" anchor="ctr" bIns="34275" lIns="34275" spcFirstLastPara="1" rIns="68575" wrap="square" tIns="34275">
            <a:normAutofit/>
          </a:bodyPr>
          <a:lstStyle>
            <a:lvl1pPr indent="-228600" lvl="0" marL="457200" algn="ctr">
              <a:lnSpc>
                <a:spcPct val="100000"/>
              </a:lnSpc>
              <a:spcBef>
                <a:spcPts val="400"/>
              </a:spcBef>
              <a:spcAft>
                <a:spcPts val="0"/>
              </a:spcAft>
              <a:buClr>
                <a:schemeClr val="dk2"/>
              </a:buClr>
              <a:buSzPts val="1500"/>
              <a:buNone/>
              <a:defRPr sz="15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93" name="Google Shape;393;p48"/>
          <p:cNvSpPr txBox="1"/>
          <p:nvPr>
            <p:ph idx="7" type="body"/>
          </p:nvPr>
        </p:nvSpPr>
        <p:spPr>
          <a:xfrm>
            <a:off x="1170432" y="2992270"/>
            <a:ext cx="1371600" cy="13716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1800"/>
              <a:buNone/>
              <a:defRPr sz="18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94" name="Google Shape;394;p48"/>
          <p:cNvSpPr txBox="1"/>
          <p:nvPr>
            <p:ph idx="8" type="body"/>
          </p:nvPr>
        </p:nvSpPr>
        <p:spPr>
          <a:xfrm>
            <a:off x="587502" y="4371249"/>
            <a:ext cx="2400300" cy="428144"/>
          </a:xfrm>
          <a:prstGeom prst="rect">
            <a:avLst/>
          </a:prstGeom>
          <a:noFill/>
          <a:ln>
            <a:noFill/>
          </a:ln>
        </p:spPr>
        <p:txBody>
          <a:bodyPr anchorCtr="0" anchor="ctr" bIns="34275" lIns="34275" spcFirstLastPara="1" rIns="68575" wrap="square" tIns="34275">
            <a:normAutofit/>
          </a:bodyPr>
          <a:lstStyle>
            <a:lvl1pPr indent="-228600" lvl="0" marL="457200" algn="ctr">
              <a:lnSpc>
                <a:spcPct val="100000"/>
              </a:lnSpc>
              <a:spcBef>
                <a:spcPts val="400"/>
              </a:spcBef>
              <a:spcAft>
                <a:spcPts val="0"/>
              </a:spcAft>
              <a:buClr>
                <a:schemeClr val="dk2"/>
              </a:buClr>
              <a:buSzPts val="1500"/>
              <a:buNone/>
              <a:defRPr sz="15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95" name="Google Shape;395;p48"/>
          <p:cNvSpPr txBox="1"/>
          <p:nvPr>
            <p:ph idx="9" type="body"/>
          </p:nvPr>
        </p:nvSpPr>
        <p:spPr>
          <a:xfrm>
            <a:off x="3979926" y="2992270"/>
            <a:ext cx="1371600" cy="13716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1800"/>
              <a:buNone/>
              <a:defRPr sz="18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96" name="Google Shape;396;p48"/>
          <p:cNvSpPr txBox="1"/>
          <p:nvPr>
            <p:ph idx="13" type="body"/>
          </p:nvPr>
        </p:nvSpPr>
        <p:spPr>
          <a:xfrm>
            <a:off x="3396996" y="4371249"/>
            <a:ext cx="2400300" cy="428144"/>
          </a:xfrm>
          <a:prstGeom prst="rect">
            <a:avLst/>
          </a:prstGeom>
          <a:noFill/>
          <a:ln>
            <a:noFill/>
          </a:ln>
        </p:spPr>
        <p:txBody>
          <a:bodyPr anchorCtr="0" anchor="ctr" bIns="34275" lIns="34275" spcFirstLastPara="1" rIns="68575" wrap="square" tIns="34275">
            <a:normAutofit/>
          </a:bodyPr>
          <a:lstStyle>
            <a:lvl1pPr indent="-228600" lvl="0" marL="457200" algn="ctr">
              <a:lnSpc>
                <a:spcPct val="100000"/>
              </a:lnSpc>
              <a:spcBef>
                <a:spcPts val="400"/>
              </a:spcBef>
              <a:spcAft>
                <a:spcPts val="0"/>
              </a:spcAft>
              <a:buClr>
                <a:schemeClr val="dk2"/>
              </a:buClr>
              <a:buSzPts val="1500"/>
              <a:buNone/>
              <a:defRPr sz="15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97" name="Google Shape;397;p48"/>
          <p:cNvSpPr txBox="1"/>
          <p:nvPr>
            <p:ph idx="14" type="body"/>
          </p:nvPr>
        </p:nvSpPr>
        <p:spPr>
          <a:xfrm>
            <a:off x="6798564" y="2992270"/>
            <a:ext cx="1371600" cy="13716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1800"/>
              <a:buNone/>
              <a:defRPr sz="18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98" name="Google Shape;398;p48"/>
          <p:cNvSpPr txBox="1"/>
          <p:nvPr>
            <p:ph idx="15" type="body"/>
          </p:nvPr>
        </p:nvSpPr>
        <p:spPr>
          <a:xfrm>
            <a:off x="6215634" y="4371249"/>
            <a:ext cx="2400300" cy="428144"/>
          </a:xfrm>
          <a:prstGeom prst="rect">
            <a:avLst/>
          </a:prstGeom>
          <a:noFill/>
          <a:ln>
            <a:noFill/>
          </a:ln>
        </p:spPr>
        <p:txBody>
          <a:bodyPr anchorCtr="0" anchor="ctr" bIns="34275" lIns="34275" spcFirstLastPara="1" rIns="68575" wrap="square" tIns="34275">
            <a:normAutofit/>
          </a:bodyPr>
          <a:lstStyle>
            <a:lvl1pPr indent="-228600" lvl="0" marL="457200" algn="ctr">
              <a:lnSpc>
                <a:spcPct val="100000"/>
              </a:lnSpc>
              <a:spcBef>
                <a:spcPts val="400"/>
              </a:spcBef>
              <a:spcAft>
                <a:spcPts val="0"/>
              </a:spcAft>
              <a:buClr>
                <a:schemeClr val="dk2"/>
              </a:buClr>
              <a:buSzPts val="1500"/>
              <a:buNone/>
              <a:defRPr sz="15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99" name="Google Shape;399;p48"/>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extLst>
    <p:ext uri="{DCECCB84-F9BA-43D5-87BE-67443E8EF086}">
      <p15:sldGuideLst>
        <p15:guide id="1" orient="horz" pos="81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8 Small Pictures, 8 Headers, and 8 Text Columns">
  <p:cSld name="Title, 8 Small Pictures, 8 Headers, and 8 Text Columns">
    <p:bg>
      <p:bgPr>
        <a:solidFill>
          <a:schemeClr val="lt1"/>
        </a:solidFill>
      </p:bgPr>
    </p:bg>
    <p:spTree>
      <p:nvGrpSpPr>
        <p:cNvPr id="400" name="Shape 400"/>
        <p:cNvGrpSpPr/>
        <p:nvPr/>
      </p:nvGrpSpPr>
      <p:grpSpPr>
        <a:xfrm>
          <a:off x="0" y="0"/>
          <a:ext cx="0" cy="0"/>
          <a:chOff x="0" y="0"/>
          <a:chExt cx="0" cy="0"/>
        </a:xfrm>
      </p:grpSpPr>
      <p:sp>
        <p:nvSpPr>
          <p:cNvPr id="401" name="Google Shape;401;p49"/>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402" name="Google Shape;402;p49"/>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03" name="Google Shape;403;p49"/>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04" name="Google Shape;404;p49"/>
          <p:cNvSpPr txBox="1"/>
          <p:nvPr>
            <p:ph idx="1" type="body"/>
          </p:nvPr>
        </p:nvSpPr>
        <p:spPr>
          <a:xfrm>
            <a:off x="274320" y="788670"/>
            <a:ext cx="2125980" cy="1236683"/>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05" name="Google Shape;405;p49"/>
          <p:cNvSpPr txBox="1"/>
          <p:nvPr>
            <p:ph idx="2" type="subTitle"/>
          </p:nvPr>
        </p:nvSpPr>
        <p:spPr>
          <a:xfrm>
            <a:off x="274320" y="2066370"/>
            <a:ext cx="2125980" cy="226314"/>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ctr">
              <a:lnSpc>
                <a:spcPct val="100000"/>
              </a:lnSpc>
              <a:spcBef>
                <a:spcPts val="400"/>
              </a:spcBef>
              <a:spcAft>
                <a:spcPts val="0"/>
              </a:spcAft>
              <a:buClr>
                <a:schemeClr val="lt1"/>
              </a:buClr>
              <a:buSzPts val="1200"/>
              <a:buNone/>
              <a:defRPr b="0" sz="12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406" name="Google Shape;406;p49"/>
          <p:cNvSpPr txBox="1"/>
          <p:nvPr>
            <p:ph idx="3" type="body"/>
          </p:nvPr>
        </p:nvSpPr>
        <p:spPr>
          <a:xfrm>
            <a:off x="274320" y="2340690"/>
            <a:ext cx="2125980" cy="428144"/>
          </a:xfrm>
          <a:prstGeom prst="rect">
            <a:avLst/>
          </a:prstGeom>
          <a:noFill/>
          <a:ln>
            <a:noFill/>
          </a:ln>
        </p:spPr>
        <p:txBody>
          <a:bodyPr anchorCtr="0" anchor="t" bIns="34275" lIns="34275" spcFirstLastPara="1" rIns="68575" wrap="square" tIns="34275">
            <a:normAutofit/>
          </a:bodyPr>
          <a:lstStyle>
            <a:lvl1pPr indent="-228600" lvl="0" marL="457200" algn="ctr">
              <a:lnSpc>
                <a:spcPct val="100000"/>
              </a:lnSpc>
              <a:spcBef>
                <a:spcPts val="400"/>
              </a:spcBef>
              <a:spcAft>
                <a:spcPts val="0"/>
              </a:spcAft>
              <a:buClr>
                <a:schemeClr val="dk2"/>
              </a:buClr>
              <a:buSzPts val="1200"/>
              <a:buNone/>
              <a:defRPr sz="12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07" name="Google Shape;407;p49"/>
          <p:cNvSpPr txBox="1"/>
          <p:nvPr>
            <p:ph idx="4" type="body"/>
          </p:nvPr>
        </p:nvSpPr>
        <p:spPr>
          <a:xfrm>
            <a:off x="2448306" y="788670"/>
            <a:ext cx="2125980" cy="1236683"/>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08" name="Google Shape;408;p49"/>
          <p:cNvSpPr txBox="1"/>
          <p:nvPr>
            <p:ph idx="5" type="subTitle"/>
          </p:nvPr>
        </p:nvSpPr>
        <p:spPr>
          <a:xfrm>
            <a:off x="2448306" y="2066370"/>
            <a:ext cx="2125980" cy="226314"/>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ctr">
              <a:lnSpc>
                <a:spcPct val="100000"/>
              </a:lnSpc>
              <a:spcBef>
                <a:spcPts val="400"/>
              </a:spcBef>
              <a:spcAft>
                <a:spcPts val="0"/>
              </a:spcAft>
              <a:buClr>
                <a:schemeClr val="lt1"/>
              </a:buClr>
              <a:buSzPts val="1200"/>
              <a:buNone/>
              <a:defRPr b="0" sz="12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409" name="Google Shape;409;p49"/>
          <p:cNvSpPr txBox="1"/>
          <p:nvPr>
            <p:ph idx="6" type="body"/>
          </p:nvPr>
        </p:nvSpPr>
        <p:spPr>
          <a:xfrm>
            <a:off x="2448306" y="2340690"/>
            <a:ext cx="2125980" cy="428144"/>
          </a:xfrm>
          <a:prstGeom prst="rect">
            <a:avLst/>
          </a:prstGeom>
          <a:noFill/>
          <a:ln>
            <a:noFill/>
          </a:ln>
        </p:spPr>
        <p:txBody>
          <a:bodyPr anchorCtr="0" anchor="t" bIns="34275" lIns="34275" spcFirstLastPara="1" rIns="68575" wrap="square" tIns="34275">
            <a:normAutofit/>
          </a:bodyPr>
          <a:lstStyle>
            <a:lvl1pPr indent="-228600" lvl="0" marL="457200" algn="ctr">
              <a:lnSpc>
                <a:spcPct val="100000"/>
              </a:lnSpc>
              <a:spcBef>
                <a:spcPts val="400"/>
              </a:spcBef>
              <a:spcAft>
                <a:spcPts val="0"/>
              </a:spcAft>
              <a:buClr>
                <a:schemeClr val="dk2"/>
              </a:buClr>
              <a:buSzPts val="1200"/>
              <a:buNone/>
              <a:defRPr sz="12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10" name="Google Shape;410;p49"/>
          <p:cNvSpPr txBox="1"/>
          <p:nvPr>
            <p:ph idx="7" type="body"/>
          </p:nvPr>
        </p:nvSpPr>
        <p:spPr>
          <a:xfrm>
            <a:off x="4622292" y="788670"/>
            <a:ext cx="2125980" cy="1236683"/>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11" name="Google Shape;411;p49"/>
          <p:cNvSpPr txBox="1"/>
          <p:nvPr>
            <p:ph idx="8" type="subTitle"/>
          </p:nvPr>
        </p:nvSpPr>
        <p:spPr>
          <a:xfrm>
            <a:off x="4622292" y="2066370"/>
            <a:ext cx="2125980" cy="226314"/>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ctr">
              <a:lnSpc>
                <a:spcPct val="100000"/>
              </a:lnSpc>
              <a:spcBef>
                <a:spcPts val="400"/>
              </a:spcBef>
              <a:spcAft>
                <a:spcPts val="0"/>
              </a:spcAft>
              <a:buClr>
                <a:schemeClr val="lt1"/>
              </a:buClr>
              <a:buSzPts val="1200"/>
              <a:buNone/>
              <a:defRPr b="0" sz="12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412" name="Google Shape;412;p49"/>
          <p:cNvSpPr txBox="1"/>
          <p:nvPr>
            <p:ph idx="9" type="body"/>
          </p:nvPr>
        </p:nvSpPr>
        <p:spPr>
          <a:xfrm>
            <a:off x="4622292" y="2340690"/>
            <a:ext cx="2125980" cy="428144"/>
          </a:xfrm>
          <a:prstGeom prst="rect">
            <a:avLst/>
          </a:prstGeom>
          <a:noFill/>
          <a:ln>
            <a:noFill/>
          </a:ln>
        </p:spPr>
        <p:txBody>
          <a:bodyPr anchorCtr="0" anchor="t" bIns="34275" lIns="34275" spcFirstLastPara="1" rIns="68575" wrap="square" tIns="34275">
            <a:normAutofit/>
          </a:bodyPr>
          <a:lstStyle>
            <a:lvl1pPr indent="-228600" lvl="0" marL="457200" algn="ctr">
              <a:lnSpc>
                <a:spcPct val="100000"/>
              </a:lnSpc>
              <a:spcBef>
                <a:spcPts val="400"/>
              </a:spcBef>
              <a:spcAft>
                <a:spcPts val="0"/>
              </a:spcAft>
              <a:buClr>
                <a:schemeClr val="dk2"/>
              </a:buClr>
              <a:buSzPts val="1200"/>
              <a:buNone/>
              <a:defRPr sz="12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13" name="Google Shape;413;p49"/>
          <p:cNvSpPr txBox="1"/>
          <p:nvPr>
            <p:ph idx="13" type="body"/>
          </p:nvPr>
        </p:nvSpPr>
        <p:spPr>
          <a:xfrm>
            <a:off x="6796278" y="788670"/>
            <a:ext cx="2125980" cy="1236683"/>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14" name="Google Shape;414;p49"/>
          <p:cNvSpPr txBox="1"/>
          <p:nvPr>
            <p:ph idx="14" type="subTitle"/>
          </p:nvPr>
        </p:nvSpPr>
        <p:spPr>
          <a:xfrm>
            <a:off x="6796278" y="2066370"/>
            <a:ext cx="2125980" cy="226314"/>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ctr">
              <a:lnSpc>
                <a:spcPct val="100000"/>
              </a:lnSpc>
              <a:spcBef>
                <a:spcPts val="400"/>
              </a:spcBef>
              <a:spcAft>
                <a:spcPts val="0"/>
              </a:spcAft>
              <a:buClr>
                <a:schemeClr val="lt1"/>
              </a:buClr>
              <a:buSzPts val="1200"/>
              <a:buNone/>
              <a:defRPr b="0" sz="12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415" name="Google Shape;415;p49"/>
          <p:cNvSpPr txBox="1"/>
          <p:nvPr>
            <p:ph idx="15" type="body"/>
          </p:nvPr>
        </p:nvSpPr>
        <p:spPr>
          <a:xfrm>
            <a:off x="6796278" y="2340690"/>
            <a:ext cx="2125980" cy="428144"/>
          </a:xfrm>
          <a:prstGeom prst="rect">
            <a:avLst/>
          </a:prstGeom>
          <a:noFill/>
          <a:ln>
            <a:noFill/>
          </a:ln>
        </p:spPr>
        <p:txBody>
          <a:bodyPr anchorCtr="0" anchor="t" bIns="34275" lIns="34275" spcFirstLastPara="1" rIns="68575" wrap="square" tIns="34275">
            <a:normAutofit/>
          </a:bodyPr>
          <a:lstStyle>
            <a:lvl1pPr indent="-228600" lvl="0" marL="457200" algn="ctr">
              <a:lnSpc>
                <a:spcPct val="100000"/>
              </a:lnSpc>
              <a:spcBef>
                <a:spcPts val="400"/>
              </a:spcBef>
              <a:spcAft>
                <a:spcPts val="0"/>
              </a:spcAft>
              <a:buClr>
                <a:schemeClr val="dk2"/>
              </a:buClr>
              <a:buSzPts val="1200"/>
              <a:buNone/>
              <a:defRPr sz="12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16" name="Google Shape;416;p49"/>
          <p:cNvSpPr txBox="1"/>
          <p:nvPr>
            <p:ph idx="16" type="body"/>
          </p:nvPr>
        </p:nvSpPr>
        <p:spPr>
          <a:xfrm>
            <a:off x="274320" y="2860931"/>
            <a:ext cx="2125980" cy="1236683"/>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17" name="Google Shape;417;p49"/>
          <p:cNvSpPr txBox="1"/>
          <p:nvPr>
            <p:ph idx="17" type="subTitle"/>
          </p:nvPr>
        </p:nvSpPr>
        <p:spPr>
          <a:xfrm>
            <a:off x="274320" y="4138631"/>
            <a:ext cx="2125980" cy="226314"/>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ctr">
              <a:lnSpc>
                <a:spcPct val="100000"/>
              </a:lnSpc>
              <a:spcBef>
                <a:spcPts val="400"/>
              </a:spcBef>
              <a:spcAft>
                <a:spcPts val="0"/>
              </a:spcAft>
              <a:buClr>
                <a:schemeClr val="lt1"/>
              </a:buClr>
              <a:buSzPts val="1200"/>
              <a:buNone/>
              <a:defRPr b="0" sz="12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418" name="Google Shape;418;p49"/>
          <p:cNvSpPr txBox="1"/>
          <p:nvPr>
            <p:ph idx="18" type="body"/>
          </p:nvPr>
        </p:nvSpPr>
        <p:spPr>
          <a:xfrm>
            <a:off x="274320" y="4398681"/>
            <a:ext cx="2125980" cy="428144"/>
          </a:xfrm>
          <a:prstGeom prst="rect">
            <a:avLst/>
          </a:prstGeom>
          <a:noFill/>
          <a:ln>
            <a:noFill/>
          </a:ln>
        </p:spPr>
        <p:txBody>
          <a:bodyPr anchorCtr="0" anchor="t" bIns="34275" lIns="34275" spcFirstLastPara="1" rIns="68575" wrap="square" tIns="34275">
            <a:normAutofit/>
          </a:bodyPr>
          <a:lstStyle>
            <a:lvl1pPr indent="-228600" lvl="0" marL="457200" algn="ctr">
              <a:lnSpc>
                <a:spcPct val="100000"/>
              </a:lnSpc>
              <a:spcBef>
                <a:spcPts val="400"/>
              </a:spcBef>
              <a:spcAft>
                <a:spcPts val="0"/>
              </a:spcAft>
              <a:buClr>
                <a:schemeClr val="dk2"/>
              </a:buClr>
              <a:buSzPts val="1200"/>
              <a:buNone/>
              <a:defRPr sz="12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19" name="Google Shape;419;p49"/>
          <p:cNvSpPr txBox="1"/>
          <p:nvPr>
            <p:ph idx="19" type="body"/>
          </p:nvPr>
        </p:nvSpPr>
        <p:spPr>
          <a:xfrm>
            <a:off x="2448306" y="2860931"/>
            <a:ext cx="2125980" cy="1236683"/>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20" name="Google Shape;420;p49"/>
          <p:cNvSpPr txBox="1"/>
          <p:nvPr>
            <p:ph idx="20" type="subTitle"/>
          </p:nvPr>
        </p:nvSpPr>
        <p:spPr>
          <a:xfrm>
            <a:off x="2448306" y="4138631"/>
            <a:ext cx="2125980" cy="226314"/>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ctr">
              <a:lnSpc>
                <a:spcPct val="100000"/>
              </a:lnSpc>
              <a:spcBef>
                <a:spcPts val="400"/>
              </a:spcBef>
              <a:spcAft>
                <a:spcPts val="0"/>
              </a:spcAft>
              <a:buClr>
                <a:schemeClr val="lt1"/>
              </a:buClr>
              <a:buSzPts val="1200"/>
              <a:buNone/>
              <a:defRPr b="0" sz="12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421" name="Google Shape;421;p49"/>
          <p:cNvSpPr txBox="1"/>
          <p:nvPr>
            <p:ph idx="21" type="body"/>
          </p:nvPr>
        </p:nvSpPr>
        <p:spPr>
          <a:xfrm>
            <a:off x="2448306" y="4398681"/>
            <a:ext cx="2125980" cy="428144"/>
          </a:xfrm>
          <a:prstGeom prst="rect">
            <a:avLst/>
          </a:prstGeom>
          <a:noFill/>
          <a:ln>
            <a:noFill/>
          </a:ln>
        </p:spPr>
        <p:txBody>
          <a:bodyPr anchorCtr="0" anchor="t" bIns="34275" lIns="34275" spcFirstLastPara="1" rIns="68575" wrap="square" tIns="34275">
            <a:normAutofit/>
          </a:bodyPr>
          <a:lstStyle>
            <a:lvl1pPr indent="-228600" lvl="0" marL="457200" algn="ctr">
              <a:lnSpc>
                <a:spcPct val="100000"/>
              </a:lnSpc>
              <a:spcBef>
                <a:spcPts val="400"/>
              </a:spcBef>
              <a:spcAft>
                <a:spcPts val="0"/>
              </a:spcAft>
              <a:buClr>
                <a:schemeClr val="dk2"/>
              </a:buClr>
              <a:buSzPts val="1200"/>
              <a:buNone/>
              <a:defRPr sz="12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22" name="Google Shape;422;p49"/>
          <p:cNvSpPr txBox="1"/>
          <p:nvPr>
            <p:ph idx="22" type="body"/>
          </p:nvPr>
        </p:nvSpPr>
        <p:spPr>
          <a:xfrm>
            <a:off x="4622292" y="2860931"/>
            <a:ext cx="2125980" cy="1236683"/>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23" name="Google Shape;423;p49"/>
          <p:cNvSpPr txBox="1"/>
          <p:nvPr>
            <p:ph idx="23" type="subTitle"/>
          </p:nvPr>
        </p:nvSpPr>
        <p:spPr>
          <a:xfrm>
            <a:off x="4622292" y="4138631"/>
            <a:ext cx="2125980" cy="226314"/>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ctr">
              <a:lnSpc>
                <a:spcPct val="100000"/>
              </a:lnSpc>
              <a:spcBef>
                <a:spcPts val="400"/>
              </a:spcBef>
              <a:spcAft>
                <a:spcPts val="0"/>
              </a:spcAft>
              <a:buClr>
                <a:schemeClr val="lt1"/>
              </a:buClr>
              <a:buSzPts val="1200"/>
              <a:buNone/>
              <a:defRPr b="0" sz="12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424" name="Google Shape;424;p49"/>
          <p:cNvSpPr txBox="1"/>
          <p:nvPr>
            <p:ph idx="24" type="body"/>
          </p:nvPr>
        </p:nvSpPr>
        <p:spPr>
          <a:xfrm>
            <a:off x="4622292" y="4398681"/>
            <a:ext cx="2125980" cy="428144"/>
          </a:xfrm>
          <a:prstGeom prst="rect">
            <a:avLst/>
          </a:prstGeom>
          <a:noFill/>
          <a:ln>
            <a:noFill/>
          </a:ln>
        </p:spPr>
        <p:txBody>
          <a:bodyPr anchorCtr="0" anchor="t" bIns="34275" lIns="34275" spcFirstLastPara="1" rIns="68575" wrap="square" tIns="34275">
            <a:normAutofit/>
          </a:bodyPr>
          <a:lstStyle>
            <a:lvl1pPr indent="-228600" lvl="0" marL="457200" algn="ctr">
              <a:lnSpc>
                <a:spcPct val="100000"/>
              </a:lnSpc>
              <a:spcBef>
                <a:spcPts val="400"/>
              </a:spcBef>
              <a:spcAft>
                <a:spcPts val="0"/>
              </a:spcAft>
              <a:buClr>
                <a:schemeClr val="dk2"/>
              </a:buClr>
              <a:buSzPts val="1200"/>
              <a:buNone/>
              <a:defRPr sz="12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25" name="Google Shape;425;p49"/>
          <p:cNvSpPr txBox="1"/>
          <p:nvPr>
            <p:ph idx="25" type="body"/>
          </p:nvPr>
        </p:nvSpPr>
        <p:spPr>
          <a:xfrm>
            <a:off x="6796278" y="2860931"/>
            <a:ext cx="2125980" cy="1236683"/>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26" name="Google Shape;426;p49"/>
          <p:cNvSpPr txBox="1"/>
          <p:nvPr>
            <p:ph idx="26" type="subTitle"/>
          </p:nvPr>
        </p:nvSpPr>
        <p:spPr>
          <a:xfrm>
            <a:off x="6796278" y="4138631"/>
            <a:ext cx="2125980" cy="226314"/>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ctr">
              <a:lnSpc>
                <a:spcPct val="100000"/>
              </a:lnSpc>
              <a:spcBef>
                <a:spcPts val="400"/>
              </a:spcBef>
              <a:spcAft>
                <a:spcPts val="0"/>
              </a:spcAft>
              <a:buClr>
                <a:schemeClr val="lt1"/>
              </a:buClr>
              <a:buSzPts val="1200"/>
              <a:buNone/>
              <a:defRPr b="0" sz="12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427" name="Google Shape;427;p49"/>
          <p:cNvSpPr txBox="1"/>
          <p:nvPr>
            <p:ph idx="27" type="body"/>
          </p:nvPr>
        </p:nvSpPr>
        <p:spPr>
          <a:xfrm>
            <a:off x="6796278" y="4398681"/>
            <a:ext cx="2125980" cy="428144"/>
          </a:xfrm>
          <a:prstGeom prst="rect">
            <a:avLst/>
          </a:prstGeom>
          <a:noFill/>
          <a:ln>
            <a:noFill/>
          </a:ln>
        </p:spPr>
        <p:txBody>
          <a:bodyPr anchorCtr="0" anchor="t" bIns="34275" lIns="34275" spcFirstLastPara="1" rIns="68575" wrap="square" tIns="34275">
            <a:normAutofit/>
          </a:bodyPr>
          <a:lstStyle>
            <a:lvl1pPr indent="-228600" lvl="0" marL="457200" algn="ctr">
              <a:lnSpc>
                <a:spcPct val="100000"/>
              </a:lnSpc>
              <a:spcBef>
                <a:spcPts val="400"/>
              </a:spcBef>
              <a:spcAft>
                <a:spcPts val="0"/>
              </a:spcAft>
              <a:buClr>
                <a:schemeClr val="dk2"/>
              </a:buClr>
              <a:buSzPts val="1200"/>
              <a:buNone/>
              <a:defRPr sz="12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28" name="Google Shape;428;p49"/>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extLst>
    <p:ext uri="{DCECCB84-F9BA-43D5-87BE-67443E8EF086}">
      <p15:sldGuideLst>
        <p15:guide id="1" orient="horz" pos="81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Gallary">
  <p:cSld name="Title and Gallary">
    <p:bg>
      <p:bgPr>
        <a:solidFill>
          <a:schemeClr val="lt1"/>
        </a:solidFill>
      </p:bgPr>
    </p:bg>
    <p:spTree>
      <p:nvGrpSpPr>
        <p:cNvPr id="429" name="Shape 429"/>
        <p:cNvGrpSpPr/>
        <p:nvPr/>
      </p:nvGrpSpPr>
      <p:grpSpPr>
        <a:xfrm>
          <a:off x="0" y="0"/>
          <a:ext cx="0" cy="0"/>
          <a:chOff x="0" y="0"/>
          <a:chExt cx="0" cy="0"/>
        </a:xfrm>
      </p:grpSpPr>
      <p:sp>
        <p:nvSpPr>
          <p:cNvPr id="430" name="Google Shape;430;p50"/>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431" name="Google Shape;431;p50"/>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32" name="Google Shape;432;p50"/>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3" name="Google Shape;433;p50"/>
          <p:cNvSpPr txBox="1"/>
          <p:nvPr>
            <p:ph idx="1" type="body"/>
          </p:nvPr>
        </p:nvSpPr>
        <p:spPr>
          <a:xfrm>
            <a:off x="338415" y="782247"/>
            <a:ext cx="1988820" cy="198882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34" name="Google Shape;434;p50"/>
          <p:cNvSpPr txBox="1"/>
          <p:nvPr>
            <p:ph idx="2" type="body"/>
          </p:nvPr>
        </p:nvSpPr>
        <p:spPr>
          <a:xfrm>
            <a:off x="2511610" y="782247"/>
            <a:ext cx="1988820" cy="198882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35" name="Google Shape;435;p50"/>
          <p:cNvSpPr txBox="1"/>
          <p:nvPr>
            <p:ph idx="3" type="body"/>
          </p:nvPr>
        </p:nvSpPr>
        <p:spPr>
          <a:xfrm>
            <a:off x="4684805" y="782247"/>
            <a:ext cx="1988820" cy="198882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36" name="Google Shape;436;p50"/>
          <p:cNvSpPr txBox="1"/>
          <p:nvPr>
            <p:ph idx="4" type="body"/>
          </p:nvPr>
        </p:nvSpPr>
        <p:spPr>
          <a:xfrm>
            <a:off x="6858000" y="782247"/>
            <a:ext cx="1988820" cy="198882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37" name="Google Shape;437;p50"/>
          <p:cNvSpPr txBox="1"/>
          <p:nvPr>
            <p:ph idx="5" type="body"/>
          </p:nvPr>
        </p:nvSpPr>
        <p:spPr>
          <a:xfrm>
            <a:off x="338415" y="2815504"/>
            <a:ext cx="1988820" cy="2010551"/>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38" name="Google Shape;438;p50"/>
          <p:cNvSpPr txBox="1"/>
          <p:nvPr>
            <p:ph idx="6" type="body"/>
          </p:nvPr>
        </p:nvSpPr>
        <p:spPr>
          <a:xfrm>
            <a:off x="2511610" y="2815504"/>
            <a:ext cx="1988820" cy="2010551"/>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39" name="Google Shape;439;p50"/>
          <p:cNvSpPr txBox="1"/>
          <p:nvPr>
            <p:ph idx="7" type="body"/>
          </p:nvPr>
        </p:nvSpPr>
        <p:spPr>
          <a:xfrm>
            <a:off x="4684805" y="2815504"/>
            <a:ext cx="1988820" cy="2010551"/>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40" name="Google Shape;440;p50"/>
          <p:cNvSpPr txBox="1"/>
          <p:nvPr>
            <p:ph idx="8" type="body"/>
          </p:nvPr>
        </p:nvSpPr>
        <p:spPr>
          <a:xfrm>
            <a:off x="6858000" y="2815504"/>
            <a:ext cx="1988820" cy="2010551"/>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41" name="Google Shape;441;p50"/>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Title and Architecture">
  <p:cSld name="Small Title and Architecture">
    <p:bg>
      <p:bgPr>
        <a:solidFill>
          <a:schemeClr val="lt1"/>
        </a:solidFill>
      </p:bgPr>
    </p:bg>
    <p:spTree>
      <p:nvGrpSpPr>
        <p:cNvPr id="442" name="Shape 442"/>
        <p:cNvGrpSpPr/>
        <p:nvPr/>
      </p:nvGrpSpPr>
      <p:grpSpPr>
        <a:xfrm>
          <a:off x="0" y="0"/>
          <a:ext cx="0" cy="0"/>
          <a:chOff x="0" y="0"/>
          <a:chExt cx="0" cy="0"/>
        </a:xfrm>
      </p:grpSpPr>
      <p:sp>
        <p:nvSpPr>
          <p:cNvPr id="443" name="Google Shape;443;p51"/>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444" name="Google Shape;444;p51"/>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45" name="Google Shape;445;p51"/>
          <p:cNvSpPr txBox="1"/>
          <p:nvPr>
            <p:ph type="title"/>
          </p:nvPr>
        </p:nvSpPr>
        <p:spPr>
          <a:xfrm>
            <a:off x="274320" y="224644"/>
            <a:ext cx="8676907" cy="217193"/>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1200"/>
              <a:buFont typeface="Arial"/>
              <a:buNone/>
              <a:defRPr sz="12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ull Bleed Image">
  <p:cSld name="Title and Full Bleed Image">
    <p:bg>
      <p:bgPr>
        <a:solidFill>
          <a:schemeClr val="lt1"/>
        </a:solidFill>
      </p:bgPr>
    </p:bg>
    <p:spTree>
      <p:nvGrpSpPr>
        <p:cNvPr id="446" name="Shape 446"/>
        <p:cNvGrpSpPr/>
        <p:nvPr/>
      </p:nvGrpSpPr>
      <p:grpSpPr>
        <a:xfrm>
          <a:off x="0" y="0"/>
          <a:ext cx="0" cy="0"/>
          <a:chOff x="0" y="0"/>
          <a:chExt cx="0" cy="0"/>
        </a:xfrm>
      </p:grpSpPr>
      <p:sp>
        <p:nvSpPr>
          <p:cNvPr id="447" name="Google Shape;447;p52"/>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448" name="Google Shape;448;p52"/>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49" name="Google Shape;449;p52"/>
          <p:cNvSpPr txBox="1"/>
          <p:nvPr>
            <p:ph type="title"/>
          </p:nvPr>
        </p:nvSpPr>
        <p:spPr>
          <a:xfrm>
            <a:off x="0" y="115683"/>
            <a:ext cx="9144000" cy="217193"/>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1200"/>
              <a:buFont typeface="Arial"/>
              <a:buNone/>
              <a:defRPr sz="12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50" name="Google Shape;450;p52"/>
          <p:cNvSpPr txBox="1"/>
          <p:nvPr>
            <p:ph idx="1" type="body"/>
          </p:nvPr>
        </p:nvSpPr>
        <p:spPr>
          <a:xfrm>
            <a:off x="0" y="333374"/>
            <a:ext cx="9144000" cy="4484449"/>
          </a:xfrm>
          <a:prstGeom prst="rect">
            <a:avLst/>
          </a:prstGeom>
          <a:noFill/>
          <a:ln>
            <a:noFill/>
          </a:ln>
        </p:spPr>
        <p:txBody>
          <a:bodyPr anchorCtr="0" anchor="ctr"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700"/>
              <a:buNone/>
              <a:defRPr sz="2700"/>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ical-Question">
  <p:cSld name="KC-Vertical-Question">
    <p:bg>
      <p:bgPr>
        <a:solidFill>
          <a:schemeClr val="lt1"/>
        </a:solidFill>
      </p:bgPr>
    </p:bg>
    <p:spTree>
      <p:nvGrpSpPr>
        <p:cNvPr id="451" name="Shape 451"/>
        <p:cNvGrpSpPr/>
        <p:nvPr/>
      </p:nvGrpSpPr>
      <p:grpSpPr>
        <a:xfrm>
          <a:off x="0" y="0"/>
          <a:ext cx="0" cy="0"/>
          <a:chOff x="0" y="0"/>
          <a:chExt cx="0" cy="0"/>
        </a:xfrm>
      </p:grpSpPr>
      <p:grpSp>
        <p:nvGrpSpPr>
          <p:cNvPr id="452" name="Google Shape;452;p53"/>
          <p:cNvGrpSpPr/>
          <p:nvPr/>
        </p:nvGrpSpPr>
        <p:grpSpPr>
          <a:xfrm>
            <a:off x="0" y="1"/>
            <a:ext cx="9144000" cy="5143500"/>
            <a:chOff x="0" y="1"/>
            <a:chExt cx="12192000" cy="6858000"/>
          </a:xfrm>
        </p:grpSpPr>
        <p:sp>
          <p:nvSpPr>
            <p:cNvPr id="453" name="Google Shape;453;p53"/>
            <p:cNvSpPr/>
            <p:nvPr/>
          </p:nvSpPr>
          <p:spPr>
            <a:xfrm>
              <a:off x="0" y="1"/>
              <a:ext cx="12192000" cy="6858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54" name="Google Shape;454;p53"/>
            <p:cNvSpPr/>
            <p:nvPr/>
          </p:nvSpPr>
          <p:spPr>
            <a:xfrm>
              <a:off x="4584699" y="1005354"/>
              <a:ext cx="7607301" cy="5429387"/>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pic>
          <p:nvPicPr>
            <p:cNvPr id="455" name="Google Shape;455;p53"/>
            <p:cNvPicPr preferRelativeResize="0"/>
            <p:nvPr/>
          </p:nvPicPr>
          <p:blipFill rotWithShape="1">
            <a:blip r:embed="rId2">
              <a:alphaModFix/>
            </a:blip>
            <a:srcRect b="0" l="0" r="0" t="0"/>
            <a:stretch/>
          </p:blipFill>
          <p:spPr>
            <a:xfrm>
              <a:off x="243599" y="6461879"/>
              <a:ext cx="366979" cy="219456"/>
            </a:xfrm>
            <a:prstGeom prst="rect">
              <a:avLst/>
            </a:prstGeom>
            <a:noFill/>
            <a:ln>
              <a:noFill/>
            </a:ln>
          </p:spPr>
        </p:pic>
        <p:sp>
          <p:nvSpPr>
            <p:cNvPr id="456" name="Google Shape;456;p53"/>
            <p:cNvSpPr txBox="1"/>
            <p:nvPr/>
          </p:nvSpPr>
          <p:spPr>
            <a:xfrm>
              <a:off x="3769081" y="6568818"/>
              <a:ext cx="4653838"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lt2"/>
                  </a:solidFill>
                  <a:latin typeface="Arial"/>
                  <a:ea typeface="Arial"/>
                  <a:cs typeface="Arial"/>
                  <a:sym typeface="Arial"/>
                </a:rPr>
                <a:t>© 2022, Amazon Web Services, Inc. or its affiliates. All rights reserved.</a:t>
              </a:r>
              <a:endParaRPr sz="1100"/>
            </a:p>
          </p:txBody>
        </p:sp>
      </p:grpSp>
      <p:sp>
        <p:nvSpPr>
          <p:cNvPr id="457" name="Google Shape;457;p53"/>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lt2"/>
                </a:solidFill>
                <a:latin typeface="Arial"/>
                <a:ea typeface="Arial"/>
                <a:cs typeface="Arial"/>
                <a:sym typeface="Arial"/>
              </a:defRPr>
            </a:lvl1pPr>
            <a:lvl2pPr indent="0" lvl="1" marL="0" algn="r">
              <a:spcBef>
                <a:spcPts val="0"/>
              </a:spcBef>
              <a:buNone/>
              <a:defRPr sz="800">
                <a:solidFill>
                  <a:schemeClr val="lt2"/>
                </a:solidFill>
                <a:latin typeface="Arial"/>
                <a:ea typeface="Arial"/>
                <a:cs typeface="Arial"/>
                <a:sym typeface="Arial"/>
              </a:defRPr>
            </a:lvl2pPr>
            <a:lvl3pPr indent="0" lvl="2" marL="0" algn="r">
              <a:spcBef>
                <a:spcPts val="0"/>
              </a:spcBef>
              <a:buNone/>
              <a:defRPr sz="800">
                <a:solidFill>
                  <a:schemeClr val="lt2"/>
                </a:solidFill>
                <a:latin typeface="Arial"/>
                <a:ea typeface="Arial"/>
                <a:cs typeface="Arial"/>
                <a:sym typeface="Arial"/>
              </a:defRPr>
            </a:lvl3pPr>
            <a:lvl4pPr indent="0" lvl="3" marL="0" algn="r">
              <a:spcBef>
                <a:spcPts val="0"/>
              </a:spcBef>
              <a:buNone/>
              <a:defRPr sz="800">
                <a:solidFill>
                  <a:schemeClr val="lt2"/>
                </a:solidFill>
                <a:latin typeface="Arial"/>
                <a:ea typeface="Arial"/>
                <a:cs typeface="Arial"/>
                <a:sym typeface="Arial"/>
              </a:defRPr>
            </a:lvl4pPr>
            <a:lvl5pPr indent="0" lvl="4" marL="0" algn="r">
              <a:spcBef>
                <a:spcPts val="0"/>
              </a:spcBef>
              <a:buNone/>
              <a:defRPr sz="800">
                <a:solidFill>
                  <a:schemeClr val="lt2"/>
                </a:solidFill>
                <a:latin typeface="Arial"/>
                <a:ea typeface="Arial"/>
                <a:cs typeface="Arial"/>
                <a:sym typeface="Arial"/>
              </a:defRPr>
            </a:lvl5pPr>
            <a:lvl6pPr indent="0" lvl="5" marL="0" algn="r">
              <a:spcBef>
                <a:spcPts val="0"/>
              </a:spcBef>
              <a:buNone/>
              <a:defRPr sz="800">
                <a:solidFill>
                  <a:schemeClr val="lt2"/>
                </a:solidFill>
                <a:latin typeface="Arial"/>
                <a:ea typeface="Arial"/>
                <a:cs typeface="Arial"/>
                <a:sym typeface="Arial"/>
              </a:defRPr>
            </a:lvl6pPr>
            <a:lvl7pPr indent="0" lvl="6" marL="0" algn="r">
              <a:spcBef>
                <a:spcPts val="0"/>
              </a:spcBef>
              <a:buNone/>
              <a:defRPr sz="800">
                <a:solidFill>
                  <a:schemeClr val="lt2"/>
                </a:solidFill>
                <a:latin typeface="Arial"/>
                <a:ea typeface="Arial"/>
                <a:cs typeface="Arial"/>
                <a:sym typeface="Arial"/>
              </a:defRPr>
            </a:lvl7pPr>
            <a:lvl8pPr indent="0" lvl="7" marL="0" algn="r">
              <a:spcBef>
                <a:spcPts val="0"/>
              </a:spcBef>
              <a:buNone/>
              <a:defRPr sz="800">
                <a:solidFill>
                  <a:schemeClr val="lt2"/>
                </a:solidFill>
                <a:latin typeface="Arial"/>
                <a:ea typeface="Arial"/>
                <a:cs typeface="Arial"/>
                <a:sym typeface="Arial"/>
              </a:defRPr>
            </a:lvl8pPr>
            <a:lvl9pPr indent="0" lvl="8" marL="0" algn="r">
              <a:spcBef>
                <a:spcPts val="0"/>
              </a:spcBef>
              <a:buNone/>
              <a:defRPr sz="8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58" name="Google Shape;458;p53"/>
          <p:cNvSpPr txBox="1"/>
          <p:nvPr>
            <p:ph type="title"/>
          </p:nvPr>
        </p:nvSpPr>
        <p:spPr>
          <a:xfrm>
            <a:off x="134430" y="134911"/>
            <a:ext cx="3243296" cy="619105"/>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2"/>
              </a:buClr>
              <a:buSzPts val="2400"/>
              <a:buFont typeface="Arial"/>
              <a:buNone/>
              <a:defRPr>
                <a:solidFill>
                  <a:schemeClr val="lt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59" name="Google Shape;459;p53"/>
          <p:cNvSpPr txBox="1"/>
          <p:nvPr>
            <p:ph idx="1" type="body"/>
          </p:nvPr>
        </p:nvSpPr>
        <p:spPr>
          <a:xfrm>
            <a:off x="134429" y="754018"/>
            <a:ext cx="3301238" cy="4072040"/>
          </a:xfrm>
          <a:prstGeom prst="rect">
            <a:avLst/>
          </a:prstGeom>
          <a:solidFill>
            <a:schemeClr val="accent1"/>
          </a:solidFill>
          <a:ln>
            <a:noFill/>
          </a:ln>
        </p:spPr>
        <p:txBody>
          <a:bodyPr anchorCtr="0" anchor="t" bIns="34275" lIns="68575" spcFirstLastPara="1" rIns="68575" wrap="square" tIns="34275">
            <a:normAutofit/>
          </a:bodyPr>
          <a:lstStyle>
            <a:lvl1pPr indent="-228600" lvl="0" marL="457200" marR="0" algn="l">
              <a:lnSpc>
                <a:spcPct val="100000"/>
              </a:lnSpc>
              <a:spcBef>
                <a:spcPts val="800"/>
              </a:spcBef>
              <a:spcAft>
                <a:spcPts val="0"/>
              </a:spcAft>
              <a:buClr>
                <a:schemeClr val="lt2"/>
              </a:buClr>
              <a:buSzPts val="1800"/>
              <a:buFont typeface="Arial"/>
              <a:buNone/>
              <a:defRPr sz="1800">
                <a:solidFill>
                  <a:schemeClr val="lt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60" name="Google Shape;460;p53"/>
          <p:cNvSpPr txBox="1"/>
          <p:nvPr>
            <p:ph idx="2" type="subTitle"/>
          </p:nvPr>
        </p:nvSpPr>
        <p:spPr>
          <a:xfrm>
            <a:off x="3436144" y="756047"/>
            <a:ext cx="635794" cy="242888"/>
          </a:xfrm>
          <a:prstGeom prst="rect">
            <a:avLst/>
          </a:prstGeom>
          <a:noFill/>
          <a:ln>
            <a:noFill/>
          </a:ln>
        </p:spPr>
        <p:txBody>
          <a:bodyPr anchorCtr="0" anchor="t" bIns="34275" lIns="0" spcFirstLastPara="1" rIns="0" wrap="square" tIns="34275">
            <a:noAutofit/>
          </a:bodyPr>
          <a:lstStyle>
            <a:lvl1pPr lvl="0" algn="ctr">
              <a:lnSpc>
                <a:spcPct val="100000"/>
              </a:lnSpc>
              <a:spcBef>
                <a:spcPts val="400"/>
              </a:spcBef>
              <a:spcAft>
                <a:spcPts val="0"/>
              </a:spcAft>
              <a:buClr>
                <a:schemeClr val="dk2"/>
              </a:buClr>
              <a:buSzPts val="1400"/>
              <a:buNone/>
              <a:defRPr sz="1400">
                <a:solidFill>
                  <a:schemeClr val="dk2"/>
                </a:solidFil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461" name="Google Shape;461;p53"/>
          <p:cNvSpPr txBox="1"/>
          <p:nvPr>
            <p:ph idx="3" type="subTitle"/>
          </p:nvPr>
        </p:nvSpPr>
        <p:spPr>
          <a:xfrm>
            <a:off x="4071938" y="756047"/>
            <a:ext cx="1843088" cy="242888"/>
          </a:xfrm>
          <a:prstGeom prst="rect">
            <a:avLst/>
          </a:prstGeom>
          <a:noFill/>
          <a:ln>
            <a:noFill/>
          </a:ln>
        </p:spPr>
        <p:txBody>
          <a:bodyPr anchorCtr="0" anchor="t" bIns="34275" lIns="68575" spcFirstLastPara="1" rIns="0" wrap="square" tIns="34275">
            <a:noAutofit/>
          </a:bodyPr>
          <a:lstStyle>
            <a:lvl1pPr lvl="0" algn="l">
              <a:lnSpc>
                <a:spcPct val="100000"/>
              </a:lnSpc>
              <a:spcBef>
                <a:spcPts val="400"/>
              </a:spcBef>
              <a:spcAft>
                <a:spcPts val="0"/>
              </a:spcAft>
              <a:buClr>
                <a:schemeClr val="dk2"/>
              </a:buClr>
              <a:buSzPts val="1400"/>
              <a:buNone/>
              <a:defRPr sz="1400">
                <a:solidFill>
                  <a:schemeClr val="dk2"/>
                </a:solidFil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462" name="Google Shape;462;p53"/>
          <p:cNvSpPr txBox="1"/>
          <p:nvPr>
            <p:ph idx="4" type="body"/>
          </p:nvPr>
        </p:nvSpPr>
        <p:spPr>
          <a:xfrm>
            <a:off x="3438524" y="1008215"/>
            <a:ext cx="617220" cy="603504"/>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1500"/>
              <a:buNone/>
              <a:defRPr sz="1500">
                <a:solidFill>
                  <a:schemeClr val="dk2"/>
                </a:solidFill>
                <a:latin typeface="Arial"/>
                <a:ea typeface="Arial"/>
                <a:cs typeface="Arial"/>
                <a:sym typeface="Aria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63" name="Google Shape;463;p53"/>
          <p:cNvSpPr txBox="1"/>
          <p:nvPr>
            <p:ph idx="5" type="body"/>
          </p:nvPr>
        </p:nvSpPr>
        <p:spPr>
          <a:xfrm>
            <a:off x="4071938" y="1008215"/>
            <a:ext cx="5043517" cy="603504"/>
          </a:xfrm>
          <a:prstGeom prst="rect">
            <a:avLst/>
          </a:prstGeom>
          <a:solidFill>
            <a:schemeClr val="lt1"/>
          </a:solidFill>
          <a:ln>
            <a:noFill/>
          </a:ln>
        </p:spPr>
        <p:txBody>
          <a:bodyPr anchorCtr="0" anchor="ctr" bIns="0" lIns="68575" spcFirstLastPara="1" rIns="0" wrap="square" tIns="0">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64" name="Google Shape;464;p53"/>
          <p:cNvSpPr txBox="1"/>
          <p:nvPr>
            <p:ph idx="6" type="body"/>
          </p:nvPr>
        </p:nvSpPr>
        <p:spPr>
          <a:xfrm>
            <a:off x="3438524" y="1642267"/>
            <a:ext cx="617220" cy="603504"/>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1500"/>
              <a:buNone/>
              <a:defRPr sz="1500">
                <a:solidFill>
                  <a:schemeClr val="dk2"/>
                </a:solidFill>
                <a:latin typeface="Arial"/>
                <a:ea typeface="Arial"/>
                <a:cs typeface="Arial"/>
                <a:sym typeface="Aria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65" name="Google Shape;465;p53"/>
          <p:cNvSpPr txBox="1"/>
          <p:nvPr>
            <p:ph idx="7" type="body"/>
          </p:nvPr>
        </p:nvSpPr>
        <p:spPr>
          <a:xfrm>
            <a:off x="4071938" y="1642267"/>
            <a:ext cx="5043517" cy="603504"/>
          </a:xfrm>
          <a:prstGeom prst="rect">
            <a:avLst/>
          </a:prstGeom>
          <a:solidFill>
            <a:schemeClr val="lt1"/>
          </a:solidFill>
          <a:ln>
            <a:noFill/>
          </a:ln>
        </p:spPr>
        <p:txBody>
          <a:bodyPr anchorCtr="0" anchor="ctr" bIns="0" lIns="68575" spcFirstLastPara="1" rIns="0" wrap="square" tIns="0">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66" name="Google Shape;466;p53"/>
          <p:cNvSpPr txBox="1"/>
          <p:nvPr>
            <p:ph idx="8" type="body"/>
          </p:nvPr>
        </p:nvSpPr>
        <p:spPr>
          <a:xfrm>
            <a:off x="3438524" y="2276319"/>
            <a:ext cx="617220" cy="603504"/>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1500"/>
              <a:buNone/>
              <a:defRPr sz="1500">
                <a:solidFill>
                  <a:schemeClr val="dk2"/>
                </a:solidFill>
                <a:latin typeface="Arial"/>
                <a:ea typeface="Arial"/>
                <a:cs typeface="Arial"/>
                <a:sym typeface="Aria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67" name="Google Shape;467;p53"/>
          <p:cNvSpPr txBox="1"/>
          <p:nvPr>
            <p:ph idx="9" type="body"/>
          </p:nvPr>
        </p:nvSpPr>
        <p:spPr>
          <a:xfrm>
            <a:off x="4071938" y="2276319"/>
            <a:ext cx="5043517" cy="603504"/>
          </a:xfrm>
          <a:prstGeom prst="rect">
            <a:avLst/>
          </a:prstGeom>
          <a:solidFill>
            <a:schemeClr val="lt1"/>
          </a:solidFill>
          <a:ln>
            <a:noFill/>
          </a:ln>
        </p:spPr>
        <p:txBody>
          <a:bodyPr anchorCtr="0" anchor="ctr" bIns="0" lIns="68575" spcFirstLastPara="1" rIns="0" wrap="square" tIns="0">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68" name="Google Shape;468;p53"/>
          <p:cNvSpPr txBox="1"/>
          <p:nvPr>
            <p:ph idx="13" type="body"/>
          </p:nvPr>
        </p:nvSpPr>
        <p:spPr>
          <a:xfrm>
            <a:off x="3438524" y="2910371"/>
            <a:ext cx="617220" cy="603504"/>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1500"/>
              <a:buNone/>
              <a:defRPr sz="1500">
                <a:solidFill>
                  <a:schemeClr val="dk2"/>
                </a:solidFill>
                <a:latin typeface="Arial"/>
                <a:ea typeface="Arial"/>
                <a:cs typeface="Arial"/>
                <a:sym typeface="Aria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69" name="Google Shape;469;p53"/>
          <p:cNvSpPr txBox="1"/>
          <p:nvPr>
            <p:ph idx="14" type="body"/>
          </p:nvPr>
        </p:nvSpPr>
        <p:spPr>
          <a:xfrm>
            <a:off x="4071938" y="2910371"/>
            <a:ext cx="5043517" cy="603504"/>
          </a:xfrm>
          <a:prstGeom prst="rect">
            <a:avLst/>
          </a:prstGeom>
          <a:solidFill>
            <a:schemeClr val="lt1"/>
          </a:solidFill>
          <a:ln>
            <a:noFill/>
          </a:ln>
        </p:spPr>
        <p:txBody>
          <a:bodyPr anchorCtr="0" anchor="ctr" bIns="0" lIns="68575" spcFirstLastPara="1" rIns="0" wrap="square" tIns="0">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70" name="Google Shape;470;p53"/>
          <p:cNvSpPr txBox="1"/>
          <p:nvPr>
            <p:ph idx="15" type="body"/>
          </p:nvPr>
        </p:nvSpPr>
        <p:spPr>
          <a:xfrm>
            <a:off x="3438524" y="3544424"/>
            <a:ext cx="617220" cy="603504"/>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1500"/>
              <a:buNone/>
              <a:defRPr sz="1500">
                <a:solidFill>
                  <a:schemeClr val="dk2"/>
                </a:solidFill>
                <a:latin typeface="Arial"/>
                <a:ea typeface="Arial"/>
                <a:cs typeface="Arial"/>
                <a:sym typeface="Aria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71" name="Google Shape;471;p53"/>
          <p:cNvSpPr txBox="1"/>
          <p:nvPr>
            <p:ph idx="16" type="body"/>
          </p:nvPr>
        </p:nvSpPr>
        <p:spPr>
          <a:xfrm>
            <a:off x="4071938" y="3544424"/>
            <a:ext cx="5043517" cy="603504"/>
          </a:xfrm>
          <a:prstGeom prst="rect">
            <a:avLst/>
          </a:prstGeom>
          <a:solidFill>
            <a:schemeClr val="lt1"/>
          </a:solidFill>
          <a:ln>
            <a:noFill/>
          </a:ln>
        </p:spPr>
        <p:txBody>
          <a:bodyPr anchorCtr="0" anchor="ctr" bIns="0" lIns="68575" spcFirstLastPara="1" rIns="0" wrap="square" tIns="0">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72" name="Google Shape;472;p53"/>
          <p:cNvSpPr txBox="1"/>
          <p:nvPr>
            <p:ph idx="17" type="body"/>
          </p:nvPr>
        </p:nvSpPr>
        <p:spPr>
          <a:xfrm>
            <a:off x="3438524" y="4178477"/>
            <a:ext cx="617220" cy="603504"/>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1500"/>
              <a:buNone/>
              <a:defRPr sz="1500">
                <a:solidFill>
                  <a:schemeClr val="dk2"/>
                </a:solidFill>
                <a:latin typeface="Arial"/>
                <a:ea typeface="Arial"/>
                <a:cs typeface="Arial"/>
                <a:sym typeface="Aria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73" name="Google Shape;473;p53"/>
          <p:cNvSpPr txBox="1"/>
          <p:nvPr>
            <p:ph idx="18" type="body"/>
          </p:nvPr>
        </p:nvSpPr>
        <p:spPr>
          <a:xfrm>
            <a:off x="4071938" y="4178477"/>
            <a:ext cx="5043517" cy="603504"/>
          </a:xfrm>
          <a:prstGeom prst="rect">
            <a:avLst/>
          </a:prstGeom>
          <a:solidFill>
            <a:schemeClr val="lt1"/>
          </a:solidFill>
          <a:ln>
            <a:noFill/>
          </a:ln>
        </p:spPr>
        <p:txBody>
          <a:bodyPr anchorCtr="0" anchor="ctr" bIns="0" lIns="68575" spcFirstLastPara="1" rIns="0" wrap="square" tIns="0">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ical-Answer">
  <p:cSld name="KC-Vertical-Answer">
    <p:bg>
      <p:bgPr>
        <a:solidFill>
          <a:schemeClr val="lt1"/>
        </a:solidFill>
      </p:bgPr>
    </p:bg>
    <p:spTree>
      <p:nvGrpSpPr>
        <p:cNvPr id="474" name="Shape 474"/>
        <p:cNvGrpSpPr/>
        <p:nvPr/>
      </p:nvGrpSpPr>
      <p:grpSpPr>
        <a:xfrm>
          <a:off x="0" y="0"/>
          <a:ext cx="0" cy="0"/>
          <a:chOff x="0" y="0"/>
          <a:chExt cx="0" cy="0"/>
        </a:xfrm>
      </p:grpSpPr>
      <p:grpSp>
        <p:nvGrpSpPr>
          <p:cNvPr id="475" name="Google Shape;475;p54"/>
          <p:cNvGrpSpPr/>
          <p:nvPr/>
        </p:nvGrpSpPr>
        <p:grpSpPr>
          <a:xfrm>
            <a:off x="0" y="1"/>
            <a:ext cx="9144000" cy="5143500"/>
            <a:chOff x="0" y="1"/>
            <a:chExt cx="12192000" cy="6858000"/>
          </a:xfrm>
        </p:grpSpPr>
        <p:sp>
          <p:nvSpPr>
            <p:cNvPr id="476" name="Google Shape;476;p54"/>
            <p:cNvSpPr/>
            <p:nvPr/>
          </p:nvSpPr>
          <p:spPr>
            <a:xfrm>
              <a:off x="0" y="1"/>
              <a:ext cx="12192000" cy="6858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77" name="Google Shape;477;p54"/>
            <p:cNvSpPr/>
            <p:nvPr/>
          </p:nvSpPr>
          <p:spPr>
            <a:xfrm>
              <a:off x="4584699" y="1005354"/>
              <a:ext cx="7607301" cy="5429387"/>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pic>
          <p:nvPicPr>
            <p:cNvPr id="478" name="Google Shape;478;p54"/>
            <p:cNvPicPr preferRelativeResize="0"/>
            <p:nvPr/>
          </p:nvPicPr>
          <p:blipFill rotWithShape="1">
            <a:blip r:embed="rId2">
              <a:alphaModFix/>
            </a:blip>
            <a:srcRect b="0" l="0" r="0" t="0"/>
            <a:stretch/>
          </p:blipFill>
          <p:spPr>
            <a:xfrm>
              <a:off x="243599" y="6461879"/>
              <a:ext cx="366979" cy="219456"/>
            </a:xfrm>
            <a:prstGeom prst="rect">
              <a:avLst/>
            </a:prstGeom>
            <a:noFill/>
            <a:ln>
              <a:noFill/>
            </a:ln>
          </p:spPr>
        </p:pic>
        <p:sp>
          <p:nvSpPr>
            <p:cNvPr id="479" name="Google Shape;479;p54"/>
            <p:cNvSpPr txBox="1"/>
            <p:nvPr/>
          </p:nvSpPr>
          <p:spPr>
            <a:xfrm>
              <a:off x="3769081" y="6568818"/>
              <a:ext cx="4653838"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lt2"/>
                  </a:solidFill>
                  <a:latin typeface="Arial"/>
                  <a:ea typeface="Arial"/>
                  <a:cs typeface="Arial"/>
                  <a:sym typeface="Arial"/>
                </a:rPr>
                <a:t>© 2022, Amazon Web Services, Inc. or its affiliates. All rights reserved.</a:t>
              </a:r>
              <a:endParaRPr sz="1100"/>
            </a:p>
          </p:txBody>
        </p:sp>
      </p:grpSp>
      <p:sp>
        <p:nvSpPr>
          <p:cNvPr id="480" name="Google Shape;480;p54"/>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lt2"/>
                </a:solidFill>
                <a:latin typeface="Arial"/>
                <a:ea typeface="Arial"/>
                <a:cs typeface="Arial"/>
                <a:sym typeface="Arial"/>
              </a:defRPr>
            </a:lvl1pPr>
            <a:lvl2pPr indent="0" lvl="1" marL="0" algn="r">
              <a:spcBef>
                <a:spcPts val="0"/>
              </a:spcBef>
              <a:buNone/>
              <a:defRPr sz="800">
                <a:solidFill>
                  <a:schemeClr val="lt2"/>
                </a:solidFill>
                <a:latin typeface="Arial"/>
                <a:ea typeface="Arial"/>
                <a:cs typeface="Arial"/>
                <a:sym typeface="Arial"/>
              </a:defRPr>
            </a:lvl2pPr>
            <a:lvl3pPr indent="0" lvl="2" marL="0" algn="r">
              <a:spcBef>
                <a:spcPts val="0"/>
              </a:spcBef>
              <a:buNone/>
              <a:defRPr sz="800">
                <a:solidFill>
                  <a:schemeClr val="lt2"/>
                </a:solidFill>
                <a:latin typeface="Arial"/>
                <a:ea typeface="Arial"/>
                <a:cs typeface="Arial"/>
                <a:sym typeface="Arial"/>
              </a:defRPr>
            </a:lvl3pPr>
            <a:lvl4pPr indent="0" lvl="3" marL="0" algn="r">
              <a:spcBef>
                <a:spcPts val="0"/>
              </a:spcBef>
              <a:buNone/>
              <a:defRPr sz="800">
                <a:solidFill>
                  <a:schemeClr val="lt2"/>
                </a:solidFill>
                <a:latin typeface="Arial"/>
                <a:ea typeface="Arial"/>
                <a:cs typeface="Arial"/>
                <a:sym typeface="Arial"/>
              </a:defRPr>
            </a:lvl4pPr>
            <a:lvl5pPr indent="0" lvl="4" marL="0" algn="r">
              <a:spcBef>
                <a:spcPts val="0"/>
              </a:spcBef>
              <a:buNone/>
              <a:defRPr sz="800">
                <a:solidFill>
                  <a:schemeClr val="lt2"/>
                </a:solidFill>
                <a:latin typeface="Arial"/>
                <a:ea typeface="Arial"/>
                <a:cs typeface="Arial"/>
                <a:sym typeface="Arial"/>
              </a:defRPr>
            </a:lvl5pPr>
            <a:lvl6pPr indent="0" lvl="5" marL="0" algn="r">
              <a:spcBef>
                <a:spcPts val="0"/>
              </a:spcBef>
              <a:buNone/>
              <a:defRPr sz="800">
                <a:solidFill>
                  <a:schemeClr val="lt2"/>
                </a:solidFill>
                <a:latin typeface="Arial"/>
                <a:ea typeface="Arial"/>
                <a:cs typeface="Arial"/>
                <a:sym typeface="Arial"/>
              </a:defRPr>
            </a:lvl6pPr>
            <a:lvl7pPr indent="0" lvl="6" marL="0" algn="r">
              <a:spcBef>
                <a:spcPts val="0"/>
              </a:spcBef>
              <a:buNone/>
              <a:defRPr sz="800">
                <a:solidFill>
                  <a:schemeClr val="lt2"/>
                </a:solidFill>
                <a:latin typeface="Arial"/>
                <a:ea typeface="Arial"/>
                <a:cs typeface="Arial"/>
                <a:sym typeface="Arial"/>
              </a:defRPr>
            </a:lvl7pPr>
            <a:lvl8pPr indent="0" lvl="7" marL="0" algn="r">
              <a:spcBef>
                <a:spcPts val="0"/>
              </a:spcBef>
              <a:buNone/>
              <a:defRPr sz="800">
                <a:solidFill>
                  <a:schemeClr val="lt2"/>
                </a:solidFill>
                <a:latin typeface="Arial"/>
                <a:ea typeface="Arial"/>
                <a:cs typeface="Arial"/>
                <a:sym typeface="Arial"/>
              </a:defRPr>
            </a:lvl8pPr>
            <a:lvl9pPr indent="0" lvl="8" marL="0" algn="r">
              <a:spcBef>
                <a:spcPts val="0"/>
              </a:spcBef>
              <a:buNone/>
              <a:defRPr sz="8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81" name="Google Shape;481;p54"/>
          <p:cNvSpPr txBox="1"/>
          <p:nvPr>
            <p:ph type="title"/>
          </p:nvPr>
        </p:nvSpPr>
        <p:spPr>
          <a:xfrm>
            <a:off x="134430" y="134911"/>
            <a:ext cx="3243296" cy="619105"/>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2400"/>
              <a:buFont typeface="Arial"/>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82" name="Google Shape;482;p54"/>
          <p:cNvSpPr txBox="1"/>
          <p:nvPr>
            <p:ph idx="1" type="body"/>
          </p:nvPr>
        </p:nvSpPr>
        <p:spPr>
          <a:xfrm>
            <a:off x="134429" y="754017"/>
            <a:ext cx="3301238" cy="4072040"/>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800"/>
              </a:spcBef>
              <a:spcAft>
                <a:spcPts val="0"/>
              </a:spcAft>
              <a:buClr>
                <a:schemeClr val="lt1"/>
              </a:buClr>
              <a:buSzPts val="2100"/>
              <a:buFont typeface="Arial"/>
              <a:buNone/>
              <a:defRPr>
                <a:solidFill>
                  <a:schemeClr val="lt1"/>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83" name="Google Shape;483;p54"/>
          <p:cNvSpPr txBox="1"/>
          <p:nvPr>
            <p:ph idx="2" type="subTitle"/>
          </p:nvPr>
        </p:nvSpPr>
        <p:spPr>
          <a:xfrm>
            <a:off x="3435666" y="765514"/>
            <a:ext cx="5708333" cy="300038"/>
          </a:xfrm>
          <a:prstGeom prst="rect">
            <a:avLst/>
          </a:prstGeom>
          <a:solidFill>
            <a:schemeClr val="accent2"/>
          </a:solidFill>
          <a:ln>
            <a:noFill/>
          </a:ln>
        </p:spPr>
        <p:txBody>
          <a:bodyPr anchorCtr="0" anchor="t" bIns="34275" lIns="68575" spcFirstLastPara="1" rIns="68575" wrap="square" tIns="34275">
            <a:noAutofit/>
          </a:bodyPr>
          <a:lstStyle>
            <a:lvl1pPr lvl="0" algn="l">
              <a:lnSpc>
                <a:spcPct val="100000"/>
              </a:lnSpc>
              <a:spcBef>
                <a:spcPts val="400"/>
              </a:spcBef>
              <a:spcAft>
                <a:spcPts val="0"/>
              </a:spcAft>
              <a:buClr>
                <a:schemeClr val="dk2"/>
              </a:buClr>
              <a:buSzPts val="1500"/>
              <a:buNone/>
              <a:defRPr sz="1500"/>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484" name="Google Shape;484;p54"/>
          <p:cNvSpPr txBox="1"/>
          <p:nvPr>
            <p:ph idx="3" type="body"/>
          </p:nvPr>
        </p:nvSpPr>
        <p:spPr>
          <a:xfrm>
            <a:off x="3664744" y="1065448"/>
            <a:ext cx="5450711" cy="3716534"/>
          </a:xfrm>
          <a:prstGeom prst="rect">
            <a:avLst/>
          </a:prstGeom>
          <a:solidFill>
            <a:schemeClr val="lt1"/>
          </a:solidFill>
          <a:ln>
            <a:noFill/>
          </a:ln>
        </p:spPr>
        <p:txBody>
          <a:bodyPr anchorCtr="0" anchor="t" bIns="0" lIns="68575" spcFirstLastPara="1" rIns="137150" wrap="square" tIns="68575">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Horizontal">
  <p:cSld name="QA-Horizontal">
    <p:bg>
      <p:bgPr>
        <a:solidFill>
          <a:schemeClr val="lt1"/>
        </a:solidFill>
      </p:bgPr>
    </p:bg>
    <p:spTree>
      <p:nvGrpSpPr>
        <p:cNvPr id="485" name="Shape 485"/>
        <p:cNvGrpSpPr/>
        <p:nvPr/>
      </p:nvGrpSpPr>
      <p:grpSpPr>
        <a:xfrm>
          <a:off x="0" y="0"/>
          <a:ext cx="0" cy="0"/>
          <a:chOff x="0" y="0"/>
          <a:chExt cx="0" cy="0"/>
        </a:xfrm>
      </p:grpSpPr>
      <p:grpSp>
        <p:nvGrpSpPr>
          <p:cNvPr id="486" name="Google Shape;486;p55"/>
          <p:cNvGrpSpPr/>
          <p:nvPr/>
        </p:nvGrpSpPr>
        <p:grpSpPr>
          <a:xfrm>
            <a:off x="0" y="1"/>
            <a:ext cx="9144000" cy="5143500"/>
            <a:chOff x="0" y="1"/>
            <a:chExt cx="12192000" cy="6858000"/>
          </a:xfrm>
        </p:grpSpPr>
        <p:sp>
          <p:nvSpPr>
            <p:cNvPr id="487" name="Google Shape;487;p55"/>
            <p:cNvSpPr/>
            <p:nvPr/>
          </p:nvSpPr>
          <p:spPr>
            <a:xfrm>
              <a:off x="0" y="1"/>
              <a:ext cx="12192000" cy="6858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488" name="Google Shape;488;p55"/>
            <p:cNvPicPr preferRelativeResize="0"/>
            <p:nvPr/>
          </p:nvPicPr>
          <p:blipFill rotWithShape="1">
            <a:blip r:embed="rId2">
              <a:alphaModFix/>
            </a:blip>
            <a:srcRect b="0" l="0" r="0" t="0"/>
            <a:stretch/>
          </p:blipFill>
          <p:spPr>
            <a:xfrm>
              <a:off x="243599" y="6461879"/>
              <a:ext cx="366979" cy="219456"/>
            </a:xfrm>
            <a:prstGeom prst="rect">
              <a:avLst/>
            </a:prstGeom>
            <a:noFill/>
            <a:ln>
              <a:noFill/>
            </a:ln>
          </p:spPr>
        </p:pic>
        <p:sp>
          <p:nvSpPr>
            <p:cNvPr id="489" name="Google Shape;489;p55"/>
            <p:cNvSpPr txBox="1"/>
            <p:nvPr/>
          </p:nvSpPr>
          <p:spPr>
            <a:xfrm>
              <a:off x="3769081" y="6568818"/>
              <a:ext cx="4653838"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lt2"/>
                  </a:solidFill>
                  <a:latin typeface="Arial"/>
                  <a:ea typeface="Arial"/>
                  <a:cs typeface="Arial"/>
                  <a:sym typeface="Arial"/>
                </a:rPr>
                <a:t>© 2022, Amazon Web Services, Inc. or its affiliates. All rights reserved.</a:t>
              </a:r>
              <a:endParaRPr sz="1100"/>
            </a:p>
          </p:txBody>
        </p:sp>
      </p:grpSp>
      <p:sp>
        <p:nvSpPr>
          <p:cNvPr id="490" name="Google Shape;490;p55"/>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lt2"/>
                </a:solidFill>
                <a:latin typeface="Arial"/>
                <a:ea typeface="Arial"/>
                <a:cs typeface="Arial"/>
                <a:sym typeface="Arial"/>
              </a:defRPr>
            </a:lvl1pPr>
            <a:lvl2pPr indent="0" lvl="1" marL="0" algn="r">
              <a:spcBef>
                <a:spcPts val="0"/>
              </a:spcBef>
              <a:buNone/>
              <a:defRPr sz="800">
                <a:solidFill>
                  <a:schemeClr val="lt2"/>
                </a:solidFill>
                <a:latin typeface="Arial"/>
                <a:ea typeface="Arial"/>
                <a:cs typeface="Arial"/>
                <a:sym typeface="Arial"/>
              </a:defRPr>
            </a:lvl2pPr>
            <a:lvl3pPr indent="0" lvl="2" marL="0" algn="r">
              <a:spcBef>
                <a:spcPts val="0"/>
              </a:spcBef>
              <a:buNone/>
              <a:defRPr sz="800">
                <a:solidFill>
                  <a:schemeClr val="lt2"/>
                </a:solidFill>
                <a:latin typeface="Arial"/>
                <a:ea typeface="Arial"/>
                <a:cs typeface="Arial"/>
                <a:sym typeface="Arial"/>
              </a:defRPr>
            </a:lvl3pPr>
            <a:lvl4pPr indent="0" lvl="3" marL="0" algn="r">
              <a:spcBef>
                <a:spcPts val="0"/>
              </a:spcBef>
              <a:buNone/>
              <a:defRPr sz="800">
                <a:solidFill>
                  <a:schemeClr val="lt2"/>
                </a:solidFill>
                <a:latin typeface="Arial"/>
                <a:ea typeface="Arial"/>
                <a:cs typeface="Arial"/>
                <a:sym typeface="Arial"/>
              </a:defRPr>
            </a:lvl4pPr>
            <a:lvl5pPr indent="0" lvl="4" marL="0" algn="r">
              <a:spcBef>
                <a:spcPts val="0"/>
              </a:spcBef>
              <a:buNone/>
              <a:defRPr sz="800">
                <a:solidFill>
                  <a:schemeClr val="lt2"/>
                </a:solidFill>
                <a:latin typeface="Arial"/>
                <a:ea typeface="Arial"/>
                <a:cs typeface="Arial"/>
                <a:sym typeface="Arial"/>
              </a:defRPr>
            </a:lvl5pPr>
            <a:lvl6pPr indent="0" lvl="5" marL="0" algn="r">
              <a:spcBef>
                <a:spcPts val="0"/>
              </a:spcBef>
              <a:buNone/>
              <a:defRPr sz="800">
                <a:solidFill>
                  <a:schemeClr val="lt2"/>
                </a:solidFill>
                <a:latin typeface="Arial"/>
                <a:ea typeface="Arial"/>
                <a:cs typeface="Arial"/>
                <a:sym typeface="Arial"/>
              </a:defRPr>
            </a:lvl6pPr>
            <a:lvl7pPr indent="0" lvl="6" marL="0" algn="r">
              <a:spcBef>
                <a:spcPts val="0"/>
              </a:spcBef>
              <a:buNone/>
              <a:defRPr sz="800">
                <a:solidFill>
                  <a:schemeClr val="lt2"/>
                </a:solidFill>
                <a:latin typeface="Arial"/>
                <a:ea typeface="Arial"/>
                <a:cs typeface="Arial"/>
                <a:sym typeface="Arial"/>
              </a:defRPr>
            </a:lvl7pPr>
            <a:lvl8pPr indent="0" lvl="7" marL="0" algn="r">
              <a:spcBef>
                <a:spcPts val="0"/>
              </a:spcBef>
              <a:buNone/>
              <a:defRPr sz="800">
                <a:solidFill>
                  <a:schemeClr val="lt2"/>
                </a:solidFill>
                <a:latin typeface="Arial"/>
                <a:ea typeface="Arial"/>
                <a:cs typeface="Arial"/>
                <a:sym typeface="Arial"/>
              </a:defRPr>
            </a:lvl8pPr>
            <a:lvl9pPr indent="0" lvl="8" marL="0" algn="r">
              <a:spcBef>
                <a:spcPts val="0"/>
              </a:spcBef>
              <a:buNone/>
              <a:defRPr sz="8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91" name="Google Shape;491;p55"/>
          <p:cNvSpPr txBox="1"/>
          <p:nvPr>
            <p:ph type="title"/>
          </p:nvPr>
        </p:nvSpPr>
        <p:spPr>
          <a:xfrm>
            <a:off x="134430" y="134911"/>
            <a:ext cx="8830808" cy="619105"/>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2400"/>
              <a:buFont typeface="Arial"/>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92" name="Google Shape;492;p55"/>
          <p:cNvSpPr txBox="1"/>
          <p:nvPr>
            <p:ph idx="1" type="body"/>
          </p:nvPr>
        </p:nvSpPr>
        <p:spPr>
          <a:xfrm>
            <a:off x="134428" y="889123"/>
            <a:ext cx="4104196" cy="873003"/>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800"/>
              </a:spcBef>
              <a:spcAft>
                <a:spcPts val="0"/>
              </a:spcAft>
              <a:buClr>
                <a:schemeClr val="lt1"/>
              </a:buClr>
              <a:buSzPts val="1500"/>
              <a:buFont typeface="Arial"/>
              <a:buNone/>
              <a:defRPr sz="1500">
                <a:solidFill>
                  <a:schemeClr val="lt1"/>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93" name="Google Shape;493;p55"/>
          <p:cNvSpPr txBox="1"/>
          <p:nvPr>
            <p:ph idx="2" type="body"/>
          </p:nvPr>
        </p:nvSpPr>
        <p:spPr>
          <a:xfrm>
            <a:off x="4238625" y="889123"/>
            <a:ext cx="4800630" cy="873003"/>
          </a:xfrm>
          <a:prstGeom prst="rect">
            <a:avLst/>
          </a:prstGeom>
          <a:solidFill>
            <a:schemeClr val="lt1"/>
          </a:solidFill>
          <a:ln cap="flat" cmpd="sng" w="57150">
            <a:solidFill>
              <a:schemeClr val="accent2"/>
            </a:solidFill>
            <a:prstDash val="solid"/>
            <a:round/>
            <a:headEnd len="sm" w="sm" type="none"/>
            <a:tailEnd len="sm" w="sm" type="none"/>
          </a:ln>
        </p:spPr>
        <p:txBody>
          <a:bodyPr anchorCtr="0" anchor="t" bIns="0" lIns="68575" spcFirstLastPara="1" rIns="137150" wrap="square" tIns="68575">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94" name="Google Shape;494;p55"/>
          <p:cNvSpPr txBox="1"/>
          <p:nvPr>
            <p:ph idx="3" type="body"/>
          </p:nvPr>
        </p:nvSpPr>
        <p:spPr>
          <a:xfrm>
            <a:off x="134428" y="1894842"/>
            <a:ext cx="4104196" cy="873003"/>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800"/>
              </a:spcBef>
              <a:spcAft>
                <a:spcPts val="0"/>
              </a:spcAft>
              <a:buClr>
                <a:schemeClr val="lt1"/>
              </a:buClr>
              <a:buSzPts val="1500"/>
              <a:buFont typeface="Arial"/>
              <a:buNone/>
              <a:defRPr sz="1500">
                <a:solidFill>
                  <a:schemeClr val="lt1"/>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95" name="Google Shape;495;p55"/>
          <p:cNvSpPr txBox="1"/>
          <p:nvPr>
            <p:ph idx="4" type="body"/>
          </p:nvPr>
        </p:nvSpPr>
        <p:spPr>
          <a:xfrm>
            <a:off x="4238624" y="1894842"/>
            <a:ext cx="4800630" cy="873003"/>
          </a:xfrm>
          <a:prstGeom prst="rect">
            <a:avLst/>
          </a:prstGeom>
          <a:solidFill>
            <a:schemeClr val="lt1"/>
          </a:solidFill>
          <a:ln cap="flat" cmpd="sng" w="57150">
            <a:solidFill>
              <a:schemeClr val="accent2"/>
            </a:solidFill>
            <a:prstDash val="solid"/>
            <a:round/>
            <a:headEnd len="sm" w="sm" type="none"/>
            <a:tailEnd len="sm" w="sm" type="none"/>
          </a:ln>
        </p:spPr>
        <p:txBody>
          <a:bodyPr anchorCtr="0" anchor="t" bIns="0" lIns="68575" spcFirstLastPara="1" rIns="137150" wrap="square" tIns="68575">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96" name="Google Shape;496;p55"/>
          <p:cNvSpPr txBox="1"/>
          <p:nvPr>
            <p:ph idx="5" type="body"/>
          </p:nvPr>
        </p:nvSpPr>
        <p:spPr>
          <a:xfrm>
            <a:off x="134428" y="2912325"/>
            <a:ext cx="4104196" cy="873003"/>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800"/>
              </a:spcBef>
              <a:spcAft>
                <a:spcPts val="0"/>
              </a:spcAft>
              <a:buClr>
                <a:schemeClr val="lt1"/>
              </a:buClr>
              <a:buSzPts val="1500"/>
              <a:buFont typeface="Arial"/>
              <a:buNone/>
              <a:defRPr sz="1500">
                <a:solidFill>
                  <a:schemeClr val="lt1"/>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97" name="Google Shape;497;p55"/>
          <p:cNvSpPr txBox="1"/>
          <p:nvPr>
            <p:ph idx="6" type="body"/>
          </p:nvPr>
        </p:nvSpPr>
        <p:spPr>
          <a:xfrm>
            <a:off x="4238624" y="2912325"/>
            <a:ext cx="4800630" cy="873003"/>
          </a:xfrm>
          <a:prstGeom prst="rect">
            <a:avLst/>
          </a:prstGeom>
          <a:solidFill>
            <a:schemeClr val="lt1"/>
          </a:solidFill>
          <a:ln cap="flat" cmpd="sng" w="57150">
            <a:solidFill>
              <a:schemeClr val="accent2"/>
            </a:solidFill>
            <a:prstDash val="solid"/>
            <a:round/>
            <a:headEnd len="sm" w="sm" type="none"/>
            <a:tailEnd len="sm" w="sm" type="none"/>
          </a:ln>
        </p:spPr>
        <p:txBody>
          <a:bodyPr anchorCtr="0" anchor="t" bIns="0" lIns="68575" spcFirstLastPara="1" rIns="137150" wrap="square" tIns="68575">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98" name="Google Shape;498;p55"/>
          <p:cNvSpPr txBox="1"/>
          <p:nvPr>
            <p:ph idx="7" type="body"/>
          </p:nvPr>
        </p:nvSpPr>
        <p:spPr>
          <a:xfrm>
            <a:off x="134427" y="3929668"/>
            <a:ext cx="4104196" cy="873003"/>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800"/>
              </a:spcBef>
              <a:spcAft>
                <a:spcPts val="0"/>
              </a:spcAft>
              <a:buClr>
                <a:schemeClr val="lt1"/>
              </a:buClr>
              <a:buSzPts val="1500"/>
              <a:buFont typeface="Arial"/>
              <a:buNone/>
              <a:defRPr sz="1500">
                <a:solidFill>
                  <a:schemeClr val="lt1"/>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99" name="Google Shape;499;p55"/>
          <p:cNvSpPr txBox="1"/>
          <p:nvPr>
            <p:ph idx="8" type="body"/>
          </p:nvPr>
        </p:nvSpPr>
        <p:spPr>
          <a:xfrm>
            <a:off x="4238624" y="3929668"/>
            <a:ext cx="4800630" cy="873003"/>
          </a:xfrm>
          <a:prstGeom prst="rect">
            <a:avLst/>
          </a:prstGeom>
          <a:solidFill>
            <a:schemeClr val="lt1"/>
          </a:solidFill>
          <a:ln cap="flat" cmpd="sng" w="57150">
            <a:solidFill>
              <a:schemeClr val="accent2"/>
            </a:solidFill>
            <a:prstDash val="solid"/>
            <a:round/>
            <a:headEnd len="sm" w="sm" type="none"/>
            <a:tailEnd len="sm" w="sm" type="none"/>
          </a:ln>
        </p:spPr>
        <p:txBody>
          <a:bodyPr anchorCtr="0" anchor="t" bIns="0" lIns="68575" spcFirstLastPara="1" rIns="137150" wrap="square" tIns="68575">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izontal-Question">
  <p:cSld name="KC-Horizontal-Question">
    <p:bg>
      <p:bgPr>
        <a:solidFill>
          <a:schemeClr val="lt1"/>
        </a:solidFill>
      </p:bgPr>
    </p:bg>
    <p:spTree>
      <p:nvGrpSpPr>
        <p:cNvPr id="500" name="Shape 500"/>
        <p:cNvGrpSpPr/>
        <p:nvPr/>
      </p:nvGrpSpPr>
      <p:grpSpPr>
        <a:xfrm>
          <a:off x="0" y="0"/>
          <a:ext cx="0" cy="0"/>
          <a:chOff x="0" y="0"/>
          <a:chExt cx="0" cy="0"/>
        </a:xfrm>
      </p:grpSpPr>
      <p:grpSp>
        <p:nvGrpSpPr>
          <p:cNvPr id="501" name="Google Shape;501;p56"/>
          <p:cNvGrpSpPr/>
          <p:nvPr/>
        </p:nvGrpSpPr>
        <p:grpSpPr>
          <a:xfrm>
            <a:off x="0" y="0"/>
            <a:ext cx="9144000" cy="5143500"/>
            <a:chOff x="0" y="0"/>
            <a:chExt cx="12192000" cy="6858000"/>
          </a:xfrm>
        </p:grpSpPr>
        <p:sp>
          <p:nvSpPr>
            <p:cNvPr id="502" name="Google Shape;502;p56"/>
            <p:cNvSpPr/>
            <p:nvPr/>
          </p:nvSpPr>
          <p:spPr>
            <a:xfrm>
              <a:off x="0" y="0"/>
              <a:ext cx="12192000" cy="2114217"/>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503" name="Google Shape;503;p56"/>
            <p:cNvSpPr/>
            <p:nvPr/>
          </p:nvSpPr>
          <p:spPr>
            <a:xfrm>
              <a:off x="0" y="2114217"/>
              <a:ext cx="12191999" cy="4743783"/>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504" name="Google Shape;504;p56"/>
            <p:cNvPicPr preferRelativeResize="0"/>
            <p:nvPr/>
          </p:nvPicPr>
          <p:blipFill rotWithShape="1">
            <a:blip r:embed="rId2">
              <a:alphaModFix/>
            </a:blip>
            <a:srcRect b="0" l="0" r="0" t="0"/>
            <a:stretch/>
          </p:blipFill>
          <p:spPr>
            <a:xfrm>
              <a:off x="11539728" y="252740"/>
              <a:ext cx="366979" cy="219456"/>
            </a:xfrm>
            <a:prstGeom prst="rect">
              <a:avLst/>
            </a:prstGeom>
            <a:noFill/>
            <a:ln>
              <a:noFill/>
            </a:ln>
          </p:spPr>
        </p:pic>
        <p:sp>
          <p:nvSpPr>
            <p:cNvPr id="505" name="Google Shape;505;p56"/>
            <p:cNvSpPr txBox="1"/>
            <p:nvPr/>
          </p:nvSpPr>
          <p:spPr>
            <a:xfrm>
              <a:off x="3769081" y="6568818"/>
              <a:ext cx="4653838"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grpSp>
      <p:sp>
        <p:nvSpPr>
          <p:cNvPr id="506" name="Google Shape;506;p56"/>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07" name="Google Shape;507;p56"/>
          <p:cNvSpPr txBox="1"/>
          <p:nvPr>
            <p:ph type="title"/>
          </p:nvPr>
        </p:nvSpPr>
        <p:spPr>
          <a:xfrm>
            <a:off x="134429" y="134911"/>
            <a:ext cx="8828698" cy="374137"/>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2400"/>
              <a:buFont typeface="Arial"/>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08" name="Google Shape;508;p56"/>
          <p:cNvSpPr txBox="1"/>
          <p:nvPr>
            <p:ph idx="1" type="body"/>
          </p:nvPr>
        </p:nvSpPr>
        <p:spPr>
          <a:xfrm>
            <a:off x="1" y="523335"/>
            <a:ext cx="9143999" cy="1053811"/>
          </a:xfrm>
          <a:prstGeom prst="rect">
            <a:avLst/>
          </a:prstGeom>
          <a:solidFill>
            <a:schemeClr val="accent1"/>
          </a:solidFill>
          <a:ln>
            <a:noFill/>
          </a:ln>
        </p:spPr>
        <p:txBody>
          <a:bodyPr anchorCtr="0" anchor="t" bIns="0" lIns="171450" spcFirstLastPara="1" rIns="137150" wrap="square" tIns="0">
            <a:normAutofit/>
          </a:bodyPr>
          <a:lstStyle>
            <a:lvl1pPr indent="-228600" lvl="0" marL="457200" marR="0" algn="l">
              <a:lnSpc>
                <a:spcPct val="100000"/>
              </a:lnSpc>
              <a:spcBef>
                <a:spcPts val="800"/>
              </a:spcBef>
              <a:spcAft>
                <a:spcPts val="0"/>
              </a:spcAft>
              <a:buClr>
                <a:schemeClr val="lt1"/>
              </a:buClr>
              <a:buSzPts val="1500"/>
              <a:buFont typeface="Arial"/>
              <a:buNone/>
              <a:defRPr sz="1500">
                <a:solidFill>
                  <a:schemeClr val="lt1"/>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09" name="Google Shape;509;p56"/>
          <p:cNvSpPr txBox="1"/>
          <p:nvPr>
            <p:ph idx="2" type="subTitle"/>
          </p:nvPr>
        </p:nvSpPr>
        <p:spPr>
          <a:xfrm>
            <a:off x="0" y="1582341"/>
            <a:ext cx="665560" cy="238125"/>
          </a:xfrm>
          <a:prstGeom prst="rect">
            <a:avLst/>
          </a:prstGeom>
          <a:solidFill>
            <a:schemeClr val="accent2"/>
          </a:solidFill>
          <a:ln>
            <a:noFill/>
          </a:ln>
        </p:spPr>
        <p:txBody>
          <a:bodyPr anchorCtr="0" anchor="t" bIns="34275" lIns="0" spcFirstLastPara="1" rIns="0" wrap="square" tIns="34275">
            <a:noAutofit/>
          </a:bodyPr>
          <a:lstStyle>
            <a:lvl1pPr lvl="0" algn="ctr">
              <a:lnSpc>
                <a:spcPct val="100000"/>
              </a:lnSpc>
              <a:spcBef>
                <a:spcPts val="400"/>
              </a:spcBef>
              <a:spcAft>
                <a:spcPts val="0"/>
              </a:spcAft>
              <a:buClr>
                <a:schemeClr val="dk2"/>
              </a:buClr>
              <a:buSzPts val="1400"/>
              <a:buNone/>
              <a:defRPr sz="1400">
                <a:solidFill>
                  <a:schemeClr val="dk2"/>
                </a:solidFil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510" name="Google Shape;510;p56"/>
          <p:cNvSpPr txBox="1"/>
          <p:nvPr>
            <p:ph idx="3" type="subTitle"/>
          </p:nvPr>
        </p:nvSpPr>
        <p:spPr>
          <a:xfrm>
            <a:off x="680963" y="1582341"/>
            <a:ext cx="8463038" cy="238125"/>
          </a:xfrm>
          <a:prstGeom prst="rect">
            <a:avLst/>
          </a:prstGeom>
          <a:solidFill>
            <a:schemeClr val="accent2"/>
          </a:solidFill>
          <a:ln>
            <a:noFill/>
          </a:ln>
        </p:spPr>
        <p:txBody>
          <a:bodyPr anchorCtr="0" anchor="t" bIns="34275" lIns="68575" spcFirstLastPara="1" rIns="0" wrap="square" tIns="34275">
            <a:noAutofit/>
          </a:bodyPr>
          <a:lstStyle>
            <a:lvl1pPr lvl="0" algn="l">
              <a:lnSpc>
                <a:spcPct val="100000"/>
              </a:lnSpc>
              <a:spcBef>
                <a:spcPts val="400"/>
              </a:spcBef>
              <a:spcAft>
                <a:spcPts val="0"/>
              </a:spcAft>
              <a:buClr>
                <a:schemeClr val="dk2"/>
              </a:buClr>
              <a:buSzPts val="1400"/>
              <a:buNone/>
              <a:defRPr sz="1400">
                <a:solidFill>
                  <a:schemeClr val="dk2"/>
                </a:solidFil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511" name="Google Shape;511;p56"/>
          <p:cNvSpPr txBox="1"/>
          <p:nvPr>
            <p:ph idx="4" type="body"/>
          </p:nvPr>
        </p:nvSpPr>
        <p:spPr>
          <a:xfrm>
            <a:off x="1" y="1820439"/>
            <a:ext cx="666102" cy="480060"/>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1500"/>
              <a:buNone/>
              <a:defRPr sz="1500">
                <a:solidFill>
                  <a:schemeClr val="dk2"/>
                </a:solidFill>
                <a:latin typeface="Arial"/>
                <a:ea typeface="Arial"/>
                <a:cs typeface="Arial"/>
                <a:sym typeface="Aria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12" name="Google Shape;512;p56"/>
          <p:cNvSpPr txBox="1"/>
          <p:nvPr>
            <p:ph idx="5" type="body"/>
          </p:nvPr>
        </p:nvSpPr>
        <p:spPr>
          <a:xfrm>
            <a:off x="680963" y="1820439"/>
            <a:ext cx="8424938" cy="48006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0" lIns="68575" spcFirstLastPara="1" rIns="0" wrap="square" tIns="0">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13" name="Google Shape;513;p56"/>
          <p:cNvSpPr txBox="1"/>
          <p:nvPr>
            <p:ph idx="6" type="body"/>
          </p:nvPr>
        </p:nvSpPr>
        <p:spPr>
          <a:xfrm>
            <a:off x="1" y="2325551"/>
            <a:ext cx="666102" cy="480060"/>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1500"/>
              <a:buNone/>
              <a:defRPr sz="1500">
                <a:solidFill>
                  <a:schemeClr val="dk2"/>
                </a:solidFill>
                <a:latin typeface="Arial"/>
                <a:ea typeface="Arial"/>
                <a:cs typeface="Arial"/>
                <a:sym typeface="Aria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14" name="Google Shape;514;p56"/>
          <p:cNvSpPr txBox="1"/>
          <p:nvPr>
            <p:ph idx="7" type="body"/>
          </p:nvPr>
        </p:nvSpPr>
        <p:spPr>
          <a:xfrm>
            <a:off x="680963" y="2325551"/>
            <a:ext cx="8424938" cy="48006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0" lIns="68575" spcFirstLastPara="1" rIns="0" wrap="square" tIns="0">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15" name="Google Shape;515;p56"/>
          <p:cNvSpPr txBox="1"/>
          <p:nvPr>
            <p:ph idx="8" type="body"/>
          </p:nvPr>
        </p:nvSpPr>
        <p:spPr>
          <a:xfrm>
            <a:off x="1" y="2830662"/>
            <a:ext cx="666102" cy="480060"/>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1500"/>
              <a:buNone/>
              <a:defRPr sz="1500">
                <a:solidFill>
                  <a:schemeClr val="dk2"/>
                </a:solidFill>
                <a:latin typeface="Arial"/>
                <a:ea typeface="Arial"/>
                <a:cs typeface="Arial"/>
                <a:sym typeface="Aria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16" name="Google Shape;516;p56"/>
          <p:cNvSpPr txBox="1"/>
          <p:nvPr>
            <p:ph idx="9" type="body"/>
          </p:nvPr>
        </p:nvSpPr>
        <p:spPr>
          <a:xfrm>
            <a:off x="680963" y="2830662"/>
            <a:ext cx="8424938" cy="48006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0" lIns="68575" spcFirstLastPara="1" rIns="0" wrap="square" tIns="0">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17" name="Google Shape;517;p56"/>
          <p:cNvSpPr txBox="1"/>
          <p:nvPr>
            <p:ph idx="13" type="body"/>
          </p:nvPr>
        </p:nvSpPr>
        <p:spPr>
          <a:xfrm>
            <a:off x="1" y="3335774"/>
            <a:ext cx="666102" cy="480060"/>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1500"/>
              <a:buNone/>
              <a:defRPr sz="1500">
                <a:solidFill>
                  <a:schemeClr val="dk2"/>
                </a:solidFill>
                <a:latin typeface="Arial"/>
                <a:ea typeface="Arial"/>
                <a:cs typeface="Arial"/>
                <a:sym typeface="Aria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18" name="Google Shape;518;p56"/>
          <p:cNvSpPr txBox="1"/>
          <p:nvPr>
            <p:ph idx="14" type="body"/>
          </p:nvPr>
        </p:nvSpPr>
        <p:spPr>
          <a:xfrm>
            <a:off x="680963" y="3335774"/>
            <a:ext cx="8424938" cy="48006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0" lIns="68575" spcFirstLastPara="1" rIns="0" wrap="square" tIns="0">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19" name="Google Shape;519;p56"/>
          <p:cNvSpPr txBox="1"/>
          <p:nvPr>
            <p:ph idx="15" type="body"/>
          </p:nvPr>
        </p:nvSpPr>
        <p:spPr>
          <a:xfrm>
            <a:off x="1" y="3840885"/>
            <a:ext cx="666102" cy="480060"/>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1500"/>
              <a:buNone/>
              <a:defRPr sz="1500">
                <a:solidFill>
                  <a:schemeClr val="dk2"/>
                </a:solidFill>
                <a:latin typeface="Arial"/>
                <a:ea typeface="Arial"/>
                <a:cs typeface="Arial"/>
                <a:sym typeface="Aria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20" name="Google Shape;520;p56"/>
          <p:cNvSpPr txBox="1"/>
          <p:nvPr>
            <p:ph idx="16" type="body"/>
          </p:nvPr>
        </p:nvSpPr>
        <p:spPr>
          <a:xfrm>
            <a:off x="680963" y="3840885"/>
            <a:ext cx="8424938" cy="48006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0" lIns="68575" spcFirstLastPara="1" rIns="0" wrap="square" tIns="0">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21" name="Google Shape;521;p56"/>
          <p:cNvSpPr txBox="1"/>
          <p:nvPr>
            <p:ph idx="17" type="body"/>
          </p:nvPr>
        </p:nvSpPr>
        <p:spPr>
          <a:xfrm>
            <a:off x="1" y="4345998"/>
            <a:ext cx="666102" cy="480060"/>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1500"/>
              <a:buNone/>
              <a:defRPr sz="1500">
                <a:solidFill>
                  <a:schemeClr val="dk2"/>
                </a:solidFill>
                <a:latin typeface="Arial"/>
                <a:ea typeface="Arial"/>
                <a:cs typeface="Arial"/>
                <a:sym typeface="Aria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22" name="Google Shape;522;p56"/>
          <p:cNvSpPr txBox="1"/>
          <p:nvPr>
            <p:ph idx="18" type="body"/>
          </p:nvPr>
        </p:nvSpPr>
        <p:spPr>
          <a:xfrm>
            <a:off x="680963" y="4345998"/>
            <a:ext cx="8424938" cy="48006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0" lIns="68575" spcFirstLastPara="1" rIns="0" wrap="square" tIns="0">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bg>
      <p:bgPr>
        <a:solidFill>
          <a:schemeClr val="lt1"/>
        </a:solidFill>
      </p:bgPr>
    </p:bg>
    <p:spTree>
      <p:nvGrpSpPr>
        <p:cNvPr id="523" name="Shape 523"/>
        <p:cNvGrpSpPr/>
        <p:nvPr/>
      </p:nvGrpSpPr>
      <p:grpSpPr>
        <a:xfrm>
          <a:off x="0" y="0"/>
          <a:ext cx="0" cy="0"/>
          <a:chOff x="0" y="0"/>
          <a:chExt cx="0" cy="0"/>
        </a:xfrm>
      </p:grpSpPr>
      <p:sp>
        <p:nvSpPr>
          <p:cNvPr id="524" name="Google Shape;524;p57"/>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525" name="Google Shape;525;p57"/>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26" name="Google Shape;526;p57"/>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solidFill>
                  <a:schemeClr val="dk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27" name="Google Shape;527;p57"/>
          <p:cNvSpPr txBox="1"/>
          <p:nvPr>
            <p:ph idx="1" type="body"/>
          </p:nvPr>
        </p:nvSpPr>
        <p:spPr>
          <a:xfrm rot="5400000">
            <a:off x="2618040" y="-1516451"/>
            <a:ext cx="4041933" cy="8624440"/>
          </a:xfrm>
          <a:prstGeom prst="rect">
            <a:avLst/>
          </a:prstGeom>
          <a:noFill/>
          <a:ln>
            <a:noFill/>
          </a:ln>
        </p:spPr>
        <p:txBody>
          <a:bodyPr anchorCtr="0" anchor="t" bIns="34275" lIns="68575" spcFirstLastPara="1" rIns="68575" wrap="square" tIns="34275">
            <a:normAutofit/>
          </a:bodyPr>
          <a:lstStyle>
            <a:lvl1pPr indent="-342900" lvl="0" marL="457200" algn="l">
              <a:lnSpc>
                <a:spcPct val="100000"/>
              </a:lnSpc>
              <a:spcBef>
                <a:spcPts val="400"/>
              </a:spcBef>
              <a:spcAft>
                <a:spcPts val="0"/>
              </a:spcAft>
              <a:buClr>
                <a:schemeClr val="dk2"/>
              </a:buClr>
              <a:buSzPts val="1800"/>
              <a:buChar char="•"/>
              <a:defRPr sz="1800">
                <a:solidFill>
                  <a:schemeClr val="dk2"/>
                </a:solidFill>
              </a:defRPr>
            </a:lvl1pPr>
            <a:lvl2pPr indent="-323850" lvl="1" marL="914400" algn="l">
              <a:lnSpc>
                <a:spcPct val="100000"/>
              </a:lnSpc>
              <a:spcBef>
                <a:spcPts val="400"/>
              </a:spcBef>
              <a:spcAft>
                <a:spcPts val="0"/>
              </a:spcAft>
              <a:buClr>
                <a:schemeClr val="dk2"/>
              </a:buClr>
              <a:buSzPts val="1500"/>
              <a:buChar char="•"/>
              <a:defRPr sz="1500">
                <a:solidFill>
                  <a:schemeClr val="dk2"/>
                </a:solidFill>
              </a:defRPr>
            </a:lvl2pPr>
            <a:lvl3pPr indent="-317500" lvl="2" marL="1371600" algn="l">
              <a:lnSpc>
                <a:spcPct val="100000"/>
              </a:lnSpc>
              <a:spcBef>
                <a:spcPts val="400"/>
              </a:spcBef>
              <a:spcAft>
                <a:spcPts val="0"/>
              </a:spcAft>
              <a:buClr>
                <a:schemeClr val="dk2"/>
              </a:buClr>
              <a:buSzPts val="1400"/>
              <a:buChar char="•"/>
              <a:defRPr sz="1400">
                <a:solidFill>
                  <a:schemeClr val="dk2"/>
                </a:solidFill>
              </a:defRPr>
            </a:lvl3pPr>
            <a:lvl4pPr indent="-304800" lvl="3" marL="1828800" algn="l">
              <a:lnSpc>
                <a:spcPct val="100000"/>
              </a:lnSpc>
              <a:spcBef>
                <a:spcPts val="400"/>
              </a:spcBef>
              <a:spcAft>
                <a:spcPts val="0"/>
              </a:spcAft>
              <a:buClr>
                <a:schemeClr val="dk2"/>
              </a:buClr>
              <a:buSzPts val="1200"/>
              <a:buChar char="•"/>
              <a:defRPr sz="1200">
                <a:solidFill>
                  <a:schemeClr val="dk2"/>
                </a:solidFill>
              </a:defRPr>
            </a:lvl4pPr>
            <a:lvl5pPr indent="-304800" lvl="4" marL="2286000" algn="l">
              <a:lnSpc>
                <a:spcPct val="100000"/>
              </a:lnSpc>
              <a:spcBef>
                <a:spcPts val="400"/>
              </a:spcBef>
              <a:spcAft>
                <a:spcPts val="0"/>
              </a:spcAft>
              <a:buClr>
                <a:schemeClr val="dk2"/>
              </a:buClr>
              <a:buSzPts val="1200"/>
              <a:buChar char="•"/>
              <a:defRPr sz="1200">
                <a:solidFill>
                  <a:schemeClr val="dk2"/>
                </a:solidFill>
              </a:defRPr>
            </a:lvl5pPr>
            <a:lvl6pPr indent="-317500" lvl="5" marL="2743200" algn="l">
              <a:lnSpc>
                <a:spcPct val="100000"/>
              </a:lnSpc>
              <a:spcBef>
                <a:spcPts val="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28" name="Google Shape;528;p57"/>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Content">
  <p:cSld name="Vertical Title and Content">
    <p:bg>
      <p:bgPr>
        <a:solidFill>
          <a:schemeClr val="lt1"/>
        </a:solidFill>
      </p:bgPr>
    </p:bg>
    <p:spTree>
      <p:nvGrpSpPr>
        <p:cNvPr id="529" name="Shape 529"/>
        <p:cNvGrpSpPr/>
        <p:nvPr/>
      </p:nvGrpSpPr>
      <p:grpSpPr>
        <a:xfrm>
          <a:off x="0" y="0"/>
          <a:ext cx="0" cy="0"/>
          <a:chOff x="0" y="0"/>
          <a:chExt cx="0" cy="0"/>
        </a:xfrm>
      </p:grpSpPr>
      <p:sp>
        <p:nvSpPr>
          <p:cNvPr id="530" name="Google Shape;530;p58"/>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531" name="Google Shape;531;p58"/>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32" name="Google Shape;532;p58"/>
          <p:cNvSpPr txBox="1"/>
          <p:nvPr>
            <p:ph type="title"/>
          </p:nvPr>
        </p:nvSpPr>
        <p:spPr>
          <a:xfrm rot="5400000">
            <a:off x="6243021" y="2103845"/>
            <a:ext cx="4595321" cy="849109"/>
          </a:xfrm>
          <a:prstGeom prst="rect">
            <a:avLst/>
          </a:prstGeom>
          <a:noFill/>
          <a:ln>
            <a:noFill/>
          </a:ln>
        </p:spPr>
        <p:txBody>
          <a:bodyPr anchorCtr="0" anchor="ctr" bIns="34275" lIns="68575" spcFirstLastPara="1" rIns="68575" wrap="square" tIns="34275">
            <a:normAutofit/>
          </a:bodyPr>
          <a:lstStyle>
            <a:lvl1pPr lvl="0" marR="0" algn="l">
              <a:lnSpc>
                <a:spcPct val="100000"/>
              </a:lnSpc>
              <a:spcBef>
                <a:spcPts val="0"/>
              </a:spcBef>
              <a:spcAft>
                <a:spcPts val="0"/>
              </a:spcAft>
              <a:buClr>
                <a:schemeClr val="dk2"/>
              </a:buClr>
              <a:buSzPts val="2400"/>
              <a:buFont typeface="Arial"/>
              <a:buNone/>
              <a:defRPr>
                <a:solidFill>
                  <a:schemeClr val="dk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33" name="Google Shape;533;p58"/>
          <p:cNvSpPr txBox="1"/>
          <p:nvPr>
            <p:ph idx="1" type="body"/>
          </p:nvPr>
        </p:nvSpPr>
        <p:spPr>
          <a:xfrm rot="5400000">
            <a:off x="1897563" y="-1392506"/>
            <a:ext cx="4595321" cy="7841807"/>
          </a:xfrm>
          <a:prstGeom prst="rect">
            <a:avLst/>
          </a:prstGeom>
          <a:noFill/>
          <a:ln>
            <a:noFill/>
          </a:ln>
        </p:spPr>
        <p:txBody>
          <a:bodyPr anchorCtr="0" anchor="t" bIns="34275" lIns="68575" spcFirstLastPara="1" rIns="68575" wrap="square" tIns="34275">
            <a:normAutofit/>
          </a:bodyPr>
          <a:lstStyle>
            <a:lvl1pPr indent="-342900" lvl="0" marL="457200" algn="l">
              <a:lnSpc>
                <a:spcPct val="100000"/>
              </a:lnSpc>
              <a:spcBef>
                <a:spcPts val="400"/>
              </a:spcBef>
              <a:spcAft>
                <a:spcPts val="0"/>
              </a:spcAft>
              <a:buClr>
                <a:schemeClr val="dk2"/>
              </a:buClr>
              <a:buSzPts val="1800"/>
              <a:buChar char="•"/>
              <a:defRPr sz="1800">
                <a:solidFill>
                  <a:schemeClr val="dk2"/>
                </a:solidFill>
              </a:defRPr>
            </a:lvl1pPr>
            <a:lvl2pPr indent="-323850" lvl="1" marL="914400" algn="l">
              <a:lnSpc>
                <a:spcPct val="100000"/>
              </a:lnSpc>
              <a:spcBef>
                <a:spcPts val="400"/>
              </a:spcBef>
              <a:spcAft>
                <a:spcPts val="0"/>
              </a:spcAft>
              <a:buClr>
                <a:schemeClr val="dk2"/>
              </a:buClr>
              <a:buSzPts val="1500"/>
              <a:buChar char="•"/>
              <a:defRPr sz="1500">
                <a:solidFill>
                  <a:schemeClr val="dk2"/>
                </a:solidFill>
              </a:defRPr>
            </a:lvl2pPr>
            <a:lvl3pPr indent="-317500" lvl="2" marL="1371600" algn="l">
              <a:lnSpc>
                <a:spcPct val="100000"/>
              </a:lnSpc>
              <a:spcBef>
                <a:spcPts val="400"/>
              </a:spcBef>
              <a:spcAft>
                <a:spcPts val="0"/>
              </a:spcAft>
              <a:buClr>
                <a:schemeClr val="dk2"/>
              </a:buClr>
              <a:buSzPts val="1400"/>
              <a:buChar char="•"/>
              <a:defRPr sz="1400">
                <a:solidFill>
                  <a:schemeClr val="dk2"/>
                </a:solidFill>
              </a:defRPr>
            </a:lvl3pPr>
            <a:lvl4pPr indent="-304800" lvl="3" marL="1828800" algn="l">
              <a:lnSpc>
                <a:spcPct val="100000"/>
              </a:lnSpc>
              <a:spcBef>
                <a:spcPts val="400"/>
              </a:spcBef>
              <a:spcAft>
                <a:spcPts val="0"/>
              </a:spcAft>
              <a:buClr>
                <a:schemeClr val="dk2"/>
              </a:buClr>
              <a:buSzPts val="1200"/>
              <a:buChar char="•"/>
              <a:defRPr sz="1200">
                <a:solidFill>
                  <a:schemeClr val="dk2"/>
                </a:solidFill>
              </a:defRPr>
            </a:lvl4pPr>
            <a:lvl5pPr indent="-304800" lvl="4" marL="2286000" algn="l">
              <a:lnSpc>
                <a:spcPct val="100000"/>
              </a:lnSpc>
              <a:spcBef>
                <a:spcPts val="400"/>
              </a:spcBef>
              <a:spcAft>
                <a:spcPts val="0"/>
              </a:spcAft>
              <a:buClr>
                <a:schemeClr val="dk2"/>
              </a:buClr>
              <a:buSzPts val="1200"/>
              <a:buChar char="•"/>
              <a:defRPr sz="1200">
                <a:solidFill>
                  <a:schemeClr val="dk2"/>
                </a:solidFill>
              </a:defRPr>
            </a:lvl5pPr>
            <a:lvl6pPr indent="-317500" lvl="5" marL="2743200" algn="l">
              <a:lnSpc>
                <a:spcPct val="100000"/>
              </a:lnSpc>
              <a:spcBef>
                <a:spcPts val="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34" name="Google Shape;534;p58"/>
          <p:cNvSpPr/>
          <p:nvPr/>
        </p:nvSpPr>
        <p:spPr>
          <a:xfrm rot="5400000">
            <a:off x="5852987" y="2528628"/>
            <a:ext cx="45605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Div-1" showMasterSp="0">
  <p:cSld name="SectionDiv-1">
    <p:bg>
      <p:bgPr>
        <a:blipFill>
          <a:blip r:embed="rId2">
            <a:alphaModFix/>
          </a:blip>
          <a:stretch>
            <a:fillRect/>
          </a:stretch>
        </a:blipFill>
      </p:bgPr>
    </p:bg>
    <p:spTree>
      <p:nvGrpSpPr>
        <p:cNvPr id="535" name="Shape 535"/>
        <p:cNvGrpSpPr/>
        <p:nvPr/>
      </p:nvGrpSpPr>
      <p:grpSpPr>
        <a:xfrm>
          <a:off x="0" y="0"/>
          <a:ext cx="0" cy="0"/>
          <a:chOff x="0" y="0"/>
          <a:chExt cx="0" cy="0"/>
        </a:xfrm>
      </p:grpSpPr>
      <p:sp>
        <p:nvSpPr>
          <p:cNvPr id="536" name="Google Shape;536;p59"/>
          <p:cNvSpPr txBox="1"/>
          <p:nvPr>
            <p:ph idx="1" type="body"/>
          </p:nvPr>
        </p:nvSpPr>
        <p:spPr>
          <a:xfrm>
            <a:off x="342900" y="1165860"/>
            <a:ext cx="7543800" cy="48006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400"/>
              </a:spcBef>
              <a:spcAft>
                <a:spcPts val="0"/>
              </a:spcAft>
              <a:buClr>
                <a:schemeClr val="lt1"/>
              </a:buClr>
              <a:buSzPts val="1800"/>
              <a:buNone/>
              <a:defRPr sz="1800">
                <a:solidFill>
                  <a:schemeClr val="lt1"/>
                </a:solidFill>
              </a:defRPr>
            </a:lvl1pPr>
            <a:lvl2pPr indent="-228600" lvl="1" marL="914400" algn="l">
              <a:lnSpc>
                <a:spcPct val="100000"/>
              </a:lnSpc>
              <a:spcBef>
                <a:spcPts val="500"/>
              </a:spcBef>
              <a:spcAft>
                <a:spcPts val="0"/>
              </a:spcAft>
              <a:buClr>
                <a:schemeClr val="dk2"/>
              </a:buClr>
              <a:buSzPts val="1500"/>
              <a:buNone/>
              <a:defRPr sz="1500"/>
            </a:lvl2pPr>
            <a:lvl3pPr indent="-228600" lvl="2" marL="1371600" algn="l">
              <a:lnSpc>
                <a:spcPct val="100000"/>
              </a:lnSpc>
              <a:spcBef>
                <a:spcPts val="500"/>
              </a:spcBef>
              <a:spcAft>
                <a:spcPts val="0"/>
              </a:spcAft>
              <a:buClr>
                <a:schemeClr val="dk2"/>
              </a:buClr>
              <a:buSzPts val="1400"/>
              <a:buNone/>
              <a:defRPr sz="1400"/>
            </a:lvl3pPr>
            <a:lvl4pPr indent="-228600" lvl="3" marL="1828800" algn="l">
              <a:lnSpc>
                <a:spcPct val="100000"/>
              </a:lnSpc>
              <a:spcBef>
                <a:spcPts val="500"/>
              </a:spcBef>
              <a:spcAft>
                <a:spcPts val="0"/>
              </a:spcAft>
              <a:buClr>
                <a:schemeClr val="dk2"/>
              </a:buClr>
              <a:buSzPts val="1200"/>
              <a:buNone/>
              <a:defRPr sz="1200"/>
            </a:lvl4pPr>
            <a:lvl5pPr indent="-228600" lvl="4" marL="2286000" algn="l">
              <a:lnSpc>
                <a:spcPct val="100000"/>
              </a:lnSpc>
              <a:spcBef>
                <a:spcPts val="500"/>
              </a:spcBef>
              <a:spcAft>
                <a:spcPts val="0"/>
              </a:spcAft>
              <a:buClr>
                <a:schemeClr val="dk2"/>
              </a:buClr>
              <a:buSzPts val="1200"/>
              <a:buNone/>
              <a:defRPr sz="1200"/>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37" name="Google Shape;537;p59"/>
          <p:cNvSpPr txBox="1"/>
          <p:nvPr>
            <p:ph type="title"/>
          </p:nvPr>
        </p:nvSpPr>
        <p:spPr>
          <a:xfrm>
            <a:off x="342900" y="1783079"/>
            <a:ext cx="7543800" cy="13716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rgbClr val="FFFFFF"/>
              </a:buClr>
              <a:buSzPts val="3300"/>
              <a:buFont typeface="Arial"/>
              <a:buNone/>
              <a:defRPr sz="3300">
                <a:solidFill>
                  <a:srgbClr val="FFFFFF"/>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538" name="Google Shape;538;p59"/>
          <p:cNvPicPr preferRelativeResize="0"/>
          <p:nvPr/>
        </p:nvPicPr>
        <p:blipFill rotWithShape="1">
          <a:blip r:embed="rId3">
            <a:alphaModFix/>
          </a:blip>
          <a:srcRect b="0" l="0" r="0" t="0"/>
          <a:stretch/>
        </p:blipFill>
        <p:spPr>
          <a:xfrm>
            <a:off x="411480" y="4800600"/>
            <a:ext cx="649706" cy="164592"/>
          </a:xfrm>
          <a:prstGeom prst="rect">
            <a:avLst/>
          </a:prstGeom>
          <a:noFill/>
          <a:ln>
            <a:noFill/>
          </a:ln>
        </p:spPr>
      </p:pic>
    </p:spTree>
  </p:cSld>
  <p:clrMapOvr>
    <a:masterClrMapping/>
  </p:clrMapOvr>
  <p:extLst>
    <p:ext uri="{DCECCB84-F9BA-43D5-87BE-67443E8EF086}">
      <p15:sldGuideLst>
        <p15:guide id="1" pos="3456">
          <p15:clr>
            <a:srgbClr val="FBAE40"/>
          </p15:clr>
        </p15:guide>
        <p15:guide id="2" orient="horz" pos="936">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Col">
  <p:cSld name="1Col">
    <p:spTree>
      <p:nvGrpSpPr>
        <p:cNvPr id="539" name="Shape 539"/>
        <p:cNvGrpSpPr/>
        <p:nvPr/>
      </p:nvGrpSpPr>
      <p:grpSpPr>
        <a:xfrm>
          <a:off x="0" y="0"/>
          <a:ext cx="0" cy="0"/>
          <a:chOff x="0" y="0"/>
          <a:chExt cx="0" cy="0"/>
        </a:xfrm>
      </p:grpSpPr>
      <p:sp>
        <p:nvSpPr>
          <p:cNvPr id="540" name="Google Shape;540;p60"/>
          <p:cNvSpPr txBox="1"/>
          <p:nvPr>
            <p:ph idx="12" type="sldNum"/>
          </p:nvPr>
        </p:nvSpPr>
        <p:spPr>
          <a:xfrm>
            <a:off x="8419144" y="4839232"/>
            <a:ext cx="275103" cy="164592"/>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chemeClr val="dk1"/>
                </a:solidFill>
                <a:latin typeface="Arial"/>
                <a:ea typeface="Arial"/>
                <a:cs typeface="Arial"/>
                <a:sym typeface="Arial"/>
              </a:defRPr>
            </a:lvl1pPr>
            <a:lvl2pPr indent="0" lvl="1" marL="0" algn="r">
              <a:spcBef>
                <a:spcPts val="0"/>
              </a:spcBef>
              <a:buNone/>
              <a:defRPr sz="1200">
                <a:solidFill>
                  <a:schemeClr val="dk1"/>
                </a:solidFill>
                <a:latin typeface="Arial"/>
                <a:ea typeface="Arial"/>
                <a:cs typeface="Arial"/>
                <a:sym typeface="Arial"/>
              </a:defRPr>
            </a:lvl2pPr>
            <a:lvl3pPr indent="0" lvl="2" marL="0" algn="r">
              <a:spcBef>
                <a:spcPts val="0"/>
              </a:spcBef>
              <a:buNone/>
              <a:defRPr sz="1200">
                <a:solidFill>
                  <a:schemeClr val="dk1"/>
                </a:solidFill>
                <a:latin typeface="Arial"/>
                <a:ea typeface="Arial"/>
                <a:cs typeface="Arial"/>
                <a:sym typeface="Arial"/>
              </a:defRPr>
            </a:lvl3pPr>
            <a:lvl4pPr indent="0" lvl="3" marL="0" algn="r">
              <a:spcBef>
                <a:spcPts val="0"/>
              </a:spcBef>
              <a:buNone/>
              <a:defRPr sz="1200">
                <a:solidFill>
                  <a:schemeClr val="dk1"/>
                </a:solidFill>
                <a:latin typeface="Arial"/>
                <a:ea typeface="Arial"/>
                <a:cs typeface="Arial"/>
                <a:sym typeface="Arial"/>
              </a:defRPr>
            </a:lvl4pPr>
            <a:lvl5pPr indent="0" lvl="4" marL="0" algn="r">
              <a:spcBef>
                <a:spcPts val="0"/>
              </a:spcBef>
              <a:buNone/>
              <a:defRPr sz="1200">
                <a:solidFill>
                  <a:schemeClr val="dk1"/>
                </a:solidFill>
                <a:latin typeface="Arial"/>
                <a:ea typeface="Arial"/>
                <a:cs typeface="Arial"/>
                <a:sym typeface="Arial"/>
              </a:defRPr>
            </a:lvl5pPr>
            <a:lvl6pPr indent="0" lvl="5" marL="0" algn="r">
              <a:spcBef>
                <a:spcPts val="0"/>
              </a:spcBef>
              <a:buNone/>
              <a:defRPr sz="1200">
                <a:solidFill>
                  <a:schemeClr val="dk1"/>
                </a:solidFill>
                <a:latin typeface="Arial"/>
                <a:ea typeface="Arial"/>
                <a:cs typeface="Arial"/>
                <a:sym typeface="Arial"/>
              </a:defRPr>
            </a:lvl6pPr>
            <a:lvl7pPr indent="0" lvl="6" marL="0" algn="r">
              <a:spcBef>
                <a:spcPts val="0"/>
              </a:spcBef>
              <a:buNone/>
              <a:defRPr sz="1200">
                <a:solidFill>
                  <a:schemeClr val="dk1"/>
                </a:solidFill>
                <a:latin typeface="Arial"/>
                <a:ea typeface="Arial"/>
                <a:cs typeface="Arial"/>
                <a:sym typeface="Arial"/>
              </a:defRPr>
            </a:lvl7pPr>
            <a:lvl8pPr indent="0" lvl="7" marL="0" algn="r">
              <a:spcBef>
                <a:spcPts val="0"/>
              </a:spcBef>
              <a:buNone/>
              <a:defRPr sz="1200">
                <a:solidFill>
                  <a:schemeClr val="dk1"/>
                </a:solidFill>
                <a:latin typeface="Arial"/>
                <a:ea typeface="Arial"/>
                <a:cs typeface="Arial"/>
                <a:sym typeface="Arial"/>
              </a:defRPr>
            </a:lvl8pPr>
            <a:lvl9pPr indent="0" lvl="8" marL="0" algn="r">
              <a:spcBef>
                <a:spcPts val="0"/>
              </a:spcBef>
              <a:buNone/>
              <a:defRPr sz="12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41" name="Google Shape;541;p60"/>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1"/>
              </a:buClr>
              <a:buSzPts val="2400"/>
              <a:buFont typeface="Arial"/>
              <a:buNone/>
              <a:defRPr>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42" name="Google Shape;542;p60"/>
          <p:cNvSpPr txBox="1"/>
          <p:nvPr>
            <p:ph idx="1" type="body"/>
          </p:nvPr>
        </p:nvSpPr>
        <p:spPr>
          <a:xfrm>
            <a:off x="342900" y="891540"/>
            <a:ext cx="8435340" cy="37719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0"/>
              </a:spcBef>
              <a:spcAft>
                <a:spcPts val="0"/>
              </a:spcAft>
              <a:buClr>
                <a:schemeClr val="dk1"/>
              </a:buClr>
              <a:buSzPts val="2100"/>
              <a:buFont typeface="Arial"/>
              <a:buChar char="•"/>
              <a:defRPr>
                <a:solidFill>
                  <a:schemeClr val="dk1"/>
                </a:solidFill>
              </a:defRPr>
            </a:lvl1pPr>
            <a:lvl2pPr indent="-342900" lvl="1" marL="914400" algn="l">
              <a:lnSpc>
                <a:spcPct val="100000"/>
              </a:lnSpc>
              <a:spcBef>
                <a:spcPts val="500"/>
              </a:spcBef>
              <a:spcAft>
                <a:spcPts val="0"/>
              </a:spcAft>
              <a:buClr>
                <a:schemeClr val="dk1"/>
              </a:buClr>
              <a:buSzPts val="1800"/>
              <a:buFont typeface="Noto Sans Symbols"/>
              <a:buChar char="▪"/>
              <a:defRPr>
                <a:solidFill>
                  <a:schemeClr val="dk1"/>
                </a:solidFill>
              </a:defRPr>
            </a:lvl2pPr>
            <a:lvl3pPr indent="-323850" lvl="2" marL="1371600" algn="l">
              <a:lnSpc>
                <a:spcPct val="100000"/>
              </a:lnSpc>
              <a:spcBef>
                <a:spcPts val="500"/>
              </a:spcBef>
              <a:spcAft>
                <a:spcPts val="0"/>
              </a:spcAft>
              <a:buClr>
                <a:schemeClr val="dk1"/>
              </a:buClr>
              <a:buSzPts val="1500"/>
              <a:buFont typeface="Arial"/>
              <a:buChar char="–"/>
              <a:defRPr>
                <a:solidFill>
                  <a:schemeClr val="dk1"/>
                </a:solidFill>
              </a:defRPr>
            </a:lvl3pPr>
            <a:lvl4pPr indent="-317500" lvl="3" marL="1828800" algn="l">
              <a:lnSpc>
                <a:spcPct val="100000"/>
              </a:lnSpc>
              <a:spcBef>
                <a:spcPts val="500"/>
              </a:spcBef>
              <a:spcAft>
                <a:spcPts val="0"/>
              </a:spcAft>
              <a:buClr>
                <a:schemeClr val="dk1"/>
              </a:buClr>
              <a:buSzPts val="1400"/>
              <a:buFont typeface="Arial"/>
              <a:buChar char="•"/>
              <a:defRPr>
                <a:solidFill>
                  <a:schemeClr val="dk1"/>
                </a:solidFill>
              </a:defRPr>
            </a:lvl4pPr>
            <a:lvl5pPr indent="-317500" lvl="4" marL="2286000" algn="l">
              <a:lnSpc>
                <a:spcPct val="100000"/>
              </a:lnSpc>
              <a:spcBef>
                <a:spcPts val="500"/>
              </a:spcBef>
              <a:spcAft>
                <a:spcPts val="0"/>
              </a:spcAft>
              <a:buClr>
                <a:schemeClr val="dk1"/>
              </a:buClr>
              <a:buSzPts val="1400"/>
              <a:buFont typeface="Noto Sans Symbols"/>
              <a:buChar char="⬧"/>
              <a:defRPr>
                <a:solidFill>
                  <a:schemeClr val="dk1"/>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uleScenario">
  <p:cSld name="ModuleScenario">
    <p:spTree>
      <p:nvGrpSpPr>
        <p:cNvPr id="543" name="Shape 543"/>
        <p:cNvGrpSpPr/>
        <p:nvPr/>
      </p:nvGrpSpPr>
      <p:grpSpPr>
        <a:xfrm>
          <a:off x="0" y="0"/>
          <a:ext cx="0" cy="0"/>
          <a:chOff x="0" y="0"/>
          <a:chExt cx="0" cy="0"/>
        </a:xfrm>
      </p:grpSpPr>
      <p:sp>
        <p:nvSpPr>
          <p:cNvPr id="544" name="Google Shape;544;p61"/>
          <p:cNvSpPr txBox="1"/>
          <p:nvPr>
            <p:ph idx="12" type="sldNum"/>
          </p:nvPr>
        </p:nvSpPr>
        <p:spPr>
          <a:xfrm>
            <a:off x="8419144" y="4839232"/>
            <a:ext cx="275103" cy="164592"/>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chemeClr val="dk1"/>
                </a:solidFill>
                <a:latin typeface="Arial"/>
                <a:ea typeface="Arial"/>
                <a:cs typeface="Arial"/>
                <a:sym typeface="Arial"/>
              </a:defRPr>
            </a:lvl1pPr>
            <a:lvl2pPr indent="0" lvl="1" marL="0" algn="r">
              <a:spcBef>
                <a:spcPts val="0"/>
              </a:spcBef>
              <a:buNone/>
              <a:defRPr sz="1200">
                <a:solidFill>
                  <a:schemeClr val="dk1"/>
                </a:solidFill>
                <a:latin typeface="Arial"/>
                <a:ea typeface="Arial"/>
                <a:cs typeface="Arial"/>
                <a:sym typeface="Arial"/>
              </a:defRPr>
            </a:lvl2pPr>
            <a:lvl3pPr indent="0" lvl="2" marL="0" algn="r">
              <a:spcBef>
                <a:spcPts val="0"/>
              </a:spcBef>
              <a:buNone/>
              <a:defRPr sz="1200">
                <a:solidFill>
                  <a:schemeClr val="dk1"/>
                </a:solidFill>
                <a:latin typeface="Arial"/>
                <a:ea typeface="Arial"/>
                <a:cs typeface="Arial"/>
                <a:sym typeface="Arial"/>
              </a:defRPr>
            </a:lvl3pPr>
            <a:lvl4pPr indent="0" lvl="3" marL="0" algn="r">
              <a:spcBef>
                <a:spcPts val="0"/>
              </a:spcBef>
              <a:buNone/>
              <a:defRPr sz="1200">
                <a:solidFill>
                  <a:schemeClr val="dk1"/>
                </a:solidFill>
                <a:latin typeface="Arial"/>
                <a:ea typeface="Arial"/>
                <a:cs typeface="Arial"/>
                <a:sym typeface="Arial"/>
              </a:defRPr>
            </a:lvl4pPr>
            <a:lvl5pPr indent="0" lvl="4" marL="0" algn="r">
              <a:spcBef>
                <a:spcPts val="0"/>
              </a:spcBef>
              <a:buNone/>
              <a:defRPr sz="1200">
                <a:solidFill>
                  <a:schemeClr val="dk1"/>
                </a:solidFill>
                <a:latin typeface="Arial"/>
                <a:ea typeface="Arial"/>
                <a:cs typeface="Arial"/>
                <a:sym typeface="Arial"/>
              </a:defRPr>
            </a:lvl5pPr>
            <a:lvl6pPr indent="0" lvl="5" marL="0" algn="r">
              <a:spcBef>
                <a:spcPts val="0"/>
              </a:spcBef>
              <a:buNone/>
              <a:defRPr sz="1200">
                <a:solidFill>
                  <a:schemeClr val="dk1"/>
                </a:solidFill>
                <a:latin typeface="Arial"/>
                <a:ea typeface="Arial"/>
                <a:cs typeface="Arial"/>
                <a:sym typeface="Arial"/>
              </a:defRPr>
            </a:lvl6pPr>
            <a:lvl7pPr indent="0" lvl="6" marL="0" algn="r">
              <a:spcBef>
                <a:spcPts val="0"/>
              </a:spcBef>
              <a:buNone/>
              <a:defRPr sz="1200">
                <a:solidFill>
                  <a:schemeClr val="dk1"/>
                </a:solidFill>
                <a:latin typeface="Arial"/>
                <a:ea typeface="Arial"/>
                <a:cs typeface="Arial"/>
                <a:sym typeface="Arial"/>
              </a:defRPr>
            </a:lvl7pPr>
            <a:lvl8pPr indent="0" lvl="7" marL="0" algn="r">
              <a:spcBef>
                <a:spcPts val="0"/>
              </a:spcBef>
              <a:buNone/>
              <a:defRPr sz="1200">
                <a:solidFill>
                  <a:schemeClr val="dk1"/>
                </a:solidFill>
                <a:latin typeface="Arial"/>
                <a:ea typeface="Arial"/>
                <a:cs typeface="Arial"/>
                <a:sym typeface="Arial"/>
              </a:defRPr>
            </a:lvl8pPr>
            <a:lvl9pPr indent="0" lvl="8" marL="0" algn="r">
              <a:spcBef>
                <a:spcPts val="0"/>
              </a:spcBef>
              <a:buNone/>
              <a:defRPr sz="12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45" name="Google Shape;545;p61"/>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1"/>
              </a:buClr>
              <a:buSzPts val="2400"/>
              <a:buFont typeface="Arial"/>
              <a:buNone/>
              <a:defRPr>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46" name="Google Shape;546;p61"/>
          <p:cNvSpPr txBox="1"/>
          <p:nvPr>
            <p:ph idx="1" type="body"/>
          </p:nvPr>
        </p:nvSpPr>
        <p:spPr>
          <a:xfrm>
            <a:off x="342900" y="891541"/>
            <a:ext cx="8435340" cy="1303019"/>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500"/>
              </a:spcBef>
              <a:spcAft>
                <a:spcPts val="0"/>
              </a:spcAft>
              <a:buClr>
                <a:schemeClr val="dk1"/>
              </a:buClr>
              <a:buSzPts val="2300"/>
              <a:buFont typeface="Arial"/>
              <a:buNone/>
              <a:defRPr>
                <a:solidFill>
                  <a:schemeClr val="dk1"/>
                </a:solidFill>
              </a:defRPr>
            </a:lvl1pPr>
            <a:lvl2pPr indent="-228600" lvl="1" marL="914400" algn="l">
              <a:lnSpc>
                <a:spcPct val="100000"/>
              </a:lnSpc>
              <a:spcBef>
                <a:spcPts val="400"/>
              </a:spcBef>
              <a:spcAft>
                <a:spcPts val="0"/>
              </a:spcAft>
              <a:buClr>
                <a:schemeClr val="dk1"/>
              </a:buClr>
              <a:buSzPts val="1800"/>
              <a:buFont typeface="Noto Sans Symbols"/>
              <a:buNone/>
              <a:defRPr>
                <a:solidFill>
                  <a:schemeClr val="dk1"/>
                </a:solidFill>
              </a:defRPr>
            </a:lvl2pPr>
            <a:lvl3pPr indent="-228600" lvl="2" marL="1371600" algn="l">
              <a:lnSpc>
                <a:spcPct val="100000"/>
              </a:lnSpc>
              <a:spcBef>
                <a:spcPts val="500"/>
              </a:spcBef>
              <a:spcAft>
                <a:spcPts val="0"/>
              </a:spcAft>
              <a:buClr>
                <a:schemeClr val="dk1"/>
              </a:buClr>
              <a:buSzPts val="1500"/>
              <a:buFont typeface="Arial"/>
              <a:buNone/>
              <a:defRPr>
                <a:solidFill>
                  <a:schemeClr val="dk1"/>
                </a:solidFill>
              </a:defRPr>
            </a:lvl3pPr>
            <a:lvl4pPr indent="-228600" lvl="3" marL="1828800" algn="l">
              <a:lnSpc>
                <a:spcPct val="100000"/>
              </a:lnSpc>
              <a:spcBef>
                <a:spcPts val="500"/>
              </a:spcBef>
              <a:spcAft>
                <a:spcPts val="0"/>
              </a:spcAft>
              <a:buClr>
                <a:schemeClr val="dk1"/>
              </a:buClr>
              <a:buSzPts val="1600"/>
              <a:buFont typeface="Arial"/>
              <a:buNone/>
              <a:defRPr>
                <a:solidFill>
                  <a:schemeClr val="dk1"/>
                </a:solidFill>
              </a:defRPr>
            </a:lvl4pPr>
            <a:lvl5pPr indent="-228600" lvl="4" marL="2286000" algn="l">
              <a:lnSpc>
                <a:spcPct val="100000"/>
              </a:lnSpc>
              <a:spcBef>
                <a:spcPts val="500"/>
              </a:spcBef>
              <a:spcAft>
                <a:spcPts val="0"/>
              </a:spcAft>
              <a:buClr>
                <a:schemeClr val="dk1"/>
              </a:buClr>
              <a:buSzPts val="1400"/>
              <a:buFont typeface="Noto Sans Symbols"/>
              <a:buNone/>
              <a:defRPr>
                <a:solidFill>
                  <a:schemeClr val="dk1"/>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pic>
        <p:nvPicPr>
          <p:cNvPr id="547" name="Google Shape;547;p61"/>
          <p:cNvPicPr preferRelativeResize="0"/>
          <p:nvPr/>
        </p:nvPicPr>
        <p:blipFill rotWithShape="1">
          <a:blip r:embed="rId2">
            <a:alphaModFix/>
          </a:blip>
          <a:srcRect b="0" l="0" r="0" t="0"/>
          <a:stretch/>
        </p:blipFill>
        <p:spPr>
          <a:xfrm>
            <a:off x="644474" y="2366272"/>
            <a:ext cx="3749196" cy="2330046"/>
          </a:xfrm>
          <a:prstGeom prst="rect">
            <a:avLst/>
          </a:prstGeom>
          <a:noFill/>
          <a:ln>
            <a:noFill/>
          </a:ln>
        </p:spPr>
      </p:pic>
      <p:pic>
        <p:nvPicPr>
          <p:cNvPr id="548" name="Google Shape;548;p61"/>
          <p:cNvPicPr preferRelativeResize="0"/>
          <p:nvPr/>
        </p:nvPicPr>
        <p:blipFill rotWithShape="1">
          <a:blip r:embed="rId3">
            <a:alphaModFix/>
          </a:blip>
          <a:srcRect b="0" l="0" r="0" t="0"/>
          <a:stretch/>
        </p:blipFill>
        <p:spPr>
          <a:xfrm>
            <a:off x="4992610" y="2371726"/>
            <a:ext cx="3242194" cy="2324592"/>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keaways" showMasterSp="0">
  <p:cSld name="Takeaways">
    <p:bg>
      <p:bgPr>
        <a:blipFill>
          <a:blip r:embed="rId2">
            <a:alphaModFix/>
          </a:blip>
          <a:stretch>
            <a:fillRect/>
          </a:stretch>
        </a:blipFill>
      </p:bgPr>
    </p:bg>
    <p:spTree>
      <p:nvGrpSpPr>
        <p:cNvPr id="549" name="Shape 549"/>
        <p:cNvGrpSpPr/>
        <p:nvPr/>
      </p:nvGrpSpPr>
      <p:grpSpPr>
        <a:xfrm>
          <a:off x="0" y="0"/>
          <a:ext cx="0" cy="0"/>
          <a:chOff x="0" y="0"/>
          <a:chExt cx="0" cy="0"/>
        </a:xfrm>
      </p:grpSpPr>
      <p:sp>
        <p:nvSpPr>
          <p:cNvPr id="550" name="Google Shape;550;p62"/>
          <p:cNvSpPr txBox="1"/>
          <p:nvPr>
            <p:ph idx="12" type="sldNum"/>
          </p:nvPr>
        </p:nvSpPr>
        <p:spPr>
          <a:xfrm>
            <a:off x="8419144" y="4839232"/>
            <a:ext cx="275103" cy="164592"/>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chemeClr val="dk1"/>
                </a:solidFill>
                <a:latin typeface="Arial"/>
                <a:ea typeface="Arial"/>
                <a:cs typeface="Arial"/>
                <a:sym typeface="Arial"/>
              </a:defRPr>
            </a:lvl1pPr>
            <a:lvl2pPr indent="0" lvl="1" marL="0" algn="r">
              <a:spcBef>
                <a:spcPts val="0"/>
              </a:spcBef>
              <a:buNone/>
              <a:defRPr sz="1200">
                <a:solidFill>
                  <a:schemeClr val="dk1"/>
                </a:solidFill>
                <a:latin typeface="Arial"/>
                <a:ea typeface="Arial"/>
                <a:cs typeface="Arial"/>
                <a:sym typeface="Arial"/>
              </a:defRPr>
            </a:lvl2pPr>
            <a:lvl3pPr indent="0" lvl="2" marL="0" algn="r">
              <a:spcBef>
                <a:spcPts val="0"/>
              </a:spcBef>
              <a:buNone/>
              <a:defRPr sz="1200">
                <a:solidFill>
                  <a:schemeClr val="dk1"/>
                </a:solidFill>
                <a:latin typeface="Arial"/>
                <a:ea typeface="Arial"/>
                <a:cs typeface="Arial"/>
                <a:sym typeface="Arial"/>
              </a:defRPr>
            </a:lvl3pPr>
            <a:lvl4pPr indent="0" lvl="3" marL="0" algn="r">
              <a:spcBef>
                <a:spcPts val="0"/>
              </a:spcBef>
              <a:buNone/>
              <a:defRPr sz="1200">
                <a:solidFill>
                  <a:schemeClr val="dk1"/>
                </a:solidFill>
                <a:latin typeface="Arial"/>
                <a:ea typeface="Arial"/>
                <a:cs typeface="Arial"/>
                <a:sym typeface="Arial"/>
              </a:defRPr>
            </a:lvl4pPr>
            <a:lvl5pPr indent="0" lvl="4" marL="0" algn="r">
              <a:spcBef>
                <a:spcPts val="0"/>
              </a:spcBef>
              <a:buNone/>
              <a:defRPr sz="1200">
                <a:solidFill>
                  <a:schemeClr val="dk1"/>
                </a:solidFill>
                <a:latin typeface="Arial"/>
                <a:ea typeface="Arial"/>
                <a:cs typeface="Arial"/>
                <a:sym typeface="Arial"/>
              </a:defRPr>
            </a:lvl5pPr>
            <a:lvl6pPr indent="0" lvl="5" marL="0" algn="r">
              <a:spcBef>
                <a:spcPts val="0"/>
              </a:spcBef>
              <a:buNone/>
              <a:defRPr sz="1200">
                <a:solidFill>
                  <a:schemeClr val="dk1"/>
                </a:solidFill>
                <a:latin typeface="Arial"/>
                <a:ea typeface="Arial"/>
                <a:cs typeface="Arial"/>
                <a:sym typeface="Arial"/>
              </a:defRPr>
            </a:lvl6pPr>
            <a:lvl7pPr indent="0" lvl="6" marL="0" algn="r">
              <a:spcBef>
                <a:spcPts val="0"/>
              </a:spcBef>
              <a:buNone/>
              <a:defRPr sz="1200">
                <a:solidFill>
                  <a:schemeClr val="dk1"/>
                </a:solidFill>
                <a:latin typeface="Arial"/>
                <a:ea typeface="Arial"/>
                <a:cs typeface="Arial"/>
                <a:sym typeface="Arial"/>
              </a:defRPr>
            </a:lvl7pPr>
            <a:lvl8pPr indent="0" lvl="7" marL="0" algn="r">
              <a:spcBef>
                <a:spcPts val="0"/>
              </a:spcBef>
              <a:buNone/>
              <a:defRPr sz="1200">
                <a:solidFill>
                  <a:schemeClr val="dk1"/>
                </a:solidFill>
                <a:latin typeface="Arial"/>
                <a:ea typeface="Arial"/>
                <a:cs typeface="Arial"/>
                <a:sym typeface="Arial"/>
              </a:defRPr>
            </a:lvl8pPr>
            <a:lvl9pPr indent="0" lvl="8" marL="0" algn="r">
              <a:spcBef>
                <a:spcPts val="0"/>
              </a:spcBef>
              <a:buNone/>
              <a:defRPr sz="12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51" name="Google Shape;551;p62"/>
          <p:cNvSpPr txBox="1"/>
          <p:nvPr>
            <p:ph type="ctrTitle"/>
          </p:nvPr>
        </p:nvSpPr>
        <p:spPr>
          <a:xfrm>
            <a:off x="361950" y="590549"/>
            <a:ext cx="2970732" cy="1400176"/>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rgbClr val="FFFFFF"/>
              </a:buClr>
              <a:buSzPts val="2700"/>
              <a:buFont typeface="Arial"/>
              <a:buNone/>
              <a:defRPr sz="2700">
                <a:solidFill>
                  <a:srgbClr val="FFFFFF"/>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52" name="Google Shape;552;p62"/>
          <p:cNvSpPr txBox="1"/>
          <p:nvPr>
            <p:ph idx="1" type="body"/>
          </p:nvPr>
        </p:nvSpPr>
        <p:spPr>
          <a:xfrm>
            <a:off x="3444478" y="590550"/>
            <a:ext cx="5334000" cy="413385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400"/>
              </a:spcBef>
              <a:spcAft>
                <a:spcPts val="0"/>
              </a:spcAft>
              <a:buClr>
                <a:schemeClr val="dk1"/>
              </a:buClr>
              <a:buSzPts val="2100"/>
              <a:buFont typeface="Arial"/>
              <a:buChar char="•"/>
              <a:defRPr>
                <a:solidFill>
                  <a:schemeClr val="dk1"/>
                </a:solidFill>
              </a:defRPr>
            </a:lvl1pPr>
            <a:lvl2pPr indent="-342900" lvl="1" marL="914400" algn="l">
              <a:lnSpc>
                <a:spcPct val="100000"/>
              </a:lnSpc>
              <a:spcBef>
                <a:spcPts val="500"/>
              </a:spcBef>
              <a:spcAft>
                <a:spcPts val="0"/>
              </a:spcAft>
              <a:buClr>
                <a:schemeClr val="dk1"/>
              </a:buClr>
              <a:buSzPts val="1800"/>
              <a:buFont typeface="Noto Sans Symbols"/>
              <a:buChar char="▪"/>
              <a:defRPr>
                <a:solidFill>
                  <a:schemeClr val="dk1"/>
                </a:solidFill>
              </a:defRPr>
            </a:lvl2pPr>
            <a:lvl3pPr indent="-323850" lvl="2" marL="1371600" algn="l">
              <a:lnSpc>
                <a:spcPct val="100000"/>
              </a:lnSpc>
              <a:spcBef>
                <a:spcPts val="500"/>
              </a:spcBef>
              <a:spcAft>
                <a:spcPts val="0"/>
              </a:spcAft>
              <a:buClr>
                <a:schemeClr val="dk1"/>
              </a:buClr>
              <a:buSzPts val="1500"/>
              <a:buFont typeface="Arial"/>
              <a:buChar char="‐"/>
              <a:defRPr>
                <a:solidFill>
                  <a:schemeClr val="dk1"/>
                </a:solidFill>
              </a:defRPr>
            </a:lvl3pPr>
            <a:lvl4pPr indent="-330200" lvl="3" marL="1828800" algn="l">
              <a:lnSpc>
                <a:spcPct val="100000"/>
              </a:lnSpc>
              <a:spcBef>
                <a:spcPts val="500"/>
              </a:spcBef>
              <a:spcAft>
                <a:spcPts val="0"/>
              </a:spcAft>
              <a:buClr>
                <a:schemeClr val="dk1"/>
              </a:buClr>
              <a:buSzPts val="1600"/>
              <a:buFont typeface="Arial"/>
              <a:buChar char="∙"/>
              <a:defRPr>
                <a:solidFill>
                  <a:schemeClr val="dk1"/>
                </a:solidFill>
              </a:defRPr>
            </a:lvl4pPr>
            <a:lvl5pPr indent="-317500" lvl="4" marL="2286000" algn="l">
              <a:lnSpc>
                <a:spcPct val="100000"/>
              </a:lnSpc>
              <a:spcBef>
                <a:spcPts val="500"/>
              </a:spcBef>
              <a:spcAft>
                <a:spcPts val="0"/>
              </a:spcAft>
              <a:buClr>
                <a:schemeClr val="dk1"/>
              </a:buClr>
              <a:buSzPts val="1400"/>
              <a:buFont typeface="Noto Sans Symbols"/>
              <a:buChar char="⬧"/>
              <a:defRPr>
                <a:solidFill>
                  <a:schemeClr val="dk1"/>
                </a:solidFill>
              </a:defRPr>
            </a:lvl5pPr>
            <a:lvl6pPr indent="-317500" lvl="5" marL="2743200" algn="l">
              <a:lnSpc>
                <a:spcPct val="100000"/>
              </a:lnSpc>
              <a:spcBef>
                <a:spcPts val="500"/>
              </a:spcBef>
              <a:spcAft>
                <a:spcPts val="0"/>
              </a:spcAft>
              <a:buClr>
                <a:schemeClr val="lt2"/>
              </a:buClr>
              <a:buSzPts val="1400"/>
              <a:buChar char="•"/>
              <a:defRPr/>
            </a:lvl6pPr>
            <a:lvl7pPr indent="-317500" lvl="6" marL="3200400" algn="l">
              <a:lnSpc>
                <a:spcPct val="100000"/>
              </a:lnSpc>
              <a:spcBef>
                <a:spcPts val="500"/>
              </a:spcBef>
              <a:spcAft>
                <a:spcPts val="0"/>
              </a:spcAft>
              <a:buClr>
                <a:schemeClr val="lt2"/>
              </a:buClr>
              <a:buSzPts val="1400"/>
              <a:buChar char="•"/>
              <a:defRPr/>
            </a:lvl7pPr>
            <a:lvl8pPr indent="-317500" lvl="7" marL="3657600" algn="l">
              <a:lnSpc>
                <a:spcPct val="100000"/>
              </a:lnSpc>
              <a:spcBef>
                <a:spcPts val="500"/>
              </a:spcBef>
              <a:spcAft>
                <a:spcPts val="0"/>
              </a:spcAft>
              <a:buClr>
                <a:schemeClr val="lt2"/>
              </a:buClr>
              <a:buSzPts val="1400"/>
              <a:buChar char="•"/>
              <a:defRPr/>
            </a:lvl8pPr>
            <a:lvl9pPr indent="-317500" lvl="8" marL="4114800" algn="l">
              <a:lnSpc>
                <a:spcPct val="100000"/>
              </a:lnSpc>
              <a:spcBef>
                <a:spcPts val="500"/>
              </a:spcBef>
              <a:spcAft>
                <a:spcPts val="500"/>
              </a:spcAft>
              <a:buClr>
                <a:schemeClr val="lt2"/>
              </a:buClr>
              <a:buSzPts val="1400"/>
              <a:buChar char="•"/>
              <a:defRPr/>
            </a:lvl9pPr>
          </a:lstStyle>
          <a:p/>
        </p:txBody>
      </p:sp>
      <p:pic>
        <p:nvPicPr>
          <p:cNvPr id="553" name="Google Shape;553;p62"/>
          <p:cNvPicPr preferRelativeResize="0"/>
          <p:nvPr/>
        </p:nvPicPr>
        <p:blipFill rotWithShape="1">
          <a:blip r:embed="rId3">
            <a:alphaModFix/>
          </a:blip>
          <a:srcRect b="0" l="0" r="0" t="0"/>
          <a:stretch/>
        </p:blipFill>
        <p:spPr>
          <a:xfrm>
            <a:off x="411480" y="4800600"/>
            <a:ext cx="649706" cy="164592"/>
          </a:xfrm>
          <a:prstGeom prst="rect">
            <a:avLst/>
          </a:prstGeom>
          <a:noFill/>
          <a:ln>
            <a:noFill/>
          </a:ln>
        </p:spPr>
      </p:pic>
      <p:pic>
        <p:nvPicPr>
          <p:cNvPr id="554" name="Google Shape;554;p62"/>
          <p:cNvPicPr preferRelativeResize="0"/>
          <p:nvPr/>
        </p:nvPicPr>
        <p:blipFill rotWithShape="1">
          <a:blip r:embed="rId4">
            <a:alphaModFix/>
          </a:blip>
          <a:srcRect b="0" l="0" r="0" t="0"/>
          <a:stretch/>
        </p:blipFill>
        <p:spPr>
          <a:xfrm>
            <a:off x="510006" y="2224800"/>
            <a:ext cx="2674620" cy="2111904"/>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Intro">
  <p:cSld name="ServiceIntro">
    <p:spTree>
      <p:nvGrpSpPr>
        <p:cNvPr id="555" name="Shape 555"/>
        <p:cNvGrpSpPr/>
        <p:nvPr/>
      </p:nvGrpSpPr>
      <p:grpSpPr>
        <a:xfrm>
          <a:off x="0" y="0"/>
          <a:ext cx="0" cy="0"/>
          <a:chOff x="0" y="0"/>
          <a:chExt cx="0" cy="0"/>
        </a:xfrm>
      </p:grpSpPr>
      <p:sp>
        <p:nvSpPr>
          <p:cNvPr id="556" name="Google Shape;556;p63"/>
          <p:cNvSpPr txBox="1"/>
          <p:nvPr>
            <p:ph idx="12" type="sldNum"/>
          </p:nvPr>
        </p:nvSpPr>
        <p:spPr>
          <a:xfrm>
            <a:off x="8419144" y="4839232"/>
            <a:ext cx="275103" cy="164592"/>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chemeClr val="dk1"/>
                </a:solidFill>
                <a:latin typeface="Arial"/>
                <a:ea typeface="Arial"/>
                <a:cs typeface="Arial"/>
                <a:sym typeface="Arial"/>
              </a:defRPr>
            </a:lvl1pPr>
            <a:lvl2pPr indent="0" lvl="1" marL="0" algn="r">
              <a:spcBef>
                <a:spcPts val="0"/>
              </a:spcBef>
              <a:buNone/>
              <a:defRPr sz="1200">
                <a:solidFill>
                  <a:schemeClr val="dk1"/>
                </a:solidFill>
                <a:latin typeface="Arial"/>
                <a:ea typeface="Arial"/>
                <a:cs typeface="Arial"/>
                <a:sym typeface="Arial"/>
              </a:defRPr>
            </a:lvl2pPr>
            <a:lvl3pPr indent="0" lvl="2" marL="0" algn="r">
              <a:spcBef>
                <a:spcPts val="0"/>
              </a:spcBef>
              <a:buNone/>
              <a:defRPr sz="1200">
                <a:solidFill>
                  <a:schemeClr val="dk1"/>
                </a:solidFill>
                <a:latin typeface="Arial"/>
                <a:ea typeface="Arial"/>
                <a:cs typeface="Arial"/>
                <a:sym typeface="Arial"/>
              </a:defRPr>
            </a:lvl3pPr>
            <a:lvl4pPr indent="0" lvl="3" marL="0" algn="r">
              <a:spcBef>
                <a:spcPts val="0"/>
              </a:spcBef>
              <a:buNone/>
              <a:defRPr sz="1200">
                <a:solidFill>
                  <a:schemeClr val="dk1"/>
                </a:solidFill>
                <a:latin typeface="Arial"/>
                <a:ea typeface="Arial"/>
                <a:cs typeface="Arial"/>
                <a:sym typeface="Arial"/>
              </a:defRPr>
            </a:lvl4pPr>
            <a:lvl5pPr indent="0" lvl="4" marL="0" algn="r">
              <a:spcBef>
                <a:spcPts val="0"/>
              </a:spcBef>
              <a:buNone/>
              <a:defRPr sz="1200">
                <a:solidFill>
                  <a:schemeClr val="dk1"/>
                </a:solidFill>
                <a:latin typeface="Arial"/>
                <a:ea typeface="Arial"/>
                <a:cs typeface="Arial"/>
                <a:sym typeface="Arial"/>
              </a:defRPr>
            </a:lvl5pPr>
            <a:lvl6pPr indent="0" lvl="5" marL="0" algn="r">
              <a:spcBef>
                <a:spcPts val="0"/>
              </a:spcBef>
              <a:buNone/>
              <a:defRPr sz="1200">
                <a:solidFill>
                  <a:schemeClr val="dk1"/>
                </a:solidFill>
                <a:latin typeface="Arial"/>
                <a:ea typeface="Arial"/>
                <a:cs typeface="Arial"/>
                <a:sym typeface="Arial"/>
              </a:defRPr>
            </a:lvl6pPr>
            <a:lvl7pPr indent="0" lvl="6" marL="0" algn="r">
              <a:spcBef>
                <a:spcPts val="0"/>
              </a:spcBef>
              <a:buNone/>
              <a:defRPr sz="1200">
                <a:solidFill>
                  <a:schemeClr val="dk1"/>
                </a:solidFill>
                <a:latin typeface="Arial"/>
                <a:ea typeface="Arial"/>
                <a:cs typeface="Arial"/>
                <a:sym typeface="Arial"/>
              </a:defRPr>
            </a:lvl7pPr>
            <a:lvl8pPr indent="0" lvl="7" marL="0" algn="r">
              <a:spcBef>
                <a:spcPts val="0"/>
              </a:spcBef>
              <a:buNone/>
              <a:defRPr sz="1200">
                <a:solidFill>
                  <a:schemeClr val="dk1"/>
                </a:solidFill>
                <a:latin typeface="Arial"/>
                <a:ea typeface="Arial"/>
                <a:cs typeface="Arial"/>
                <a:sym typeface="Arial"/>
              </a:defRPr>
            </a:lvl8pPr>
            <a:lvl9pPr indent="0" lvl="8" marL="0" algn="r">
              <a:spcBef>
                <a:spcPts val="0"/>
              </a:spcBef>
              <a:buNone/>
              <a:defRPr sz="12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57" name="Google Shape;557;p63"/>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1"/>
              </a:buClr>
              <a:buSzPts val="2400"/>
              <a:buFont typeface="Arial"/>
              <a:buNone/>
              <a:defRPr>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58" name="Google Shape;558;p63"/>
          <p:cNvSpPr txBox="1"/>
          <p:nvPr>
            <p:ph idx="1" type="body"/>
          </p:nvPr>
        </p:nvSpPr>
        <p:spPr>
          <a:xfrm>
            <a:off x="3156080" y="891540"/>
            <a:ext cx="5622159" cy="3771900"/>
          </a:xfrm>
          <a:prstGeom prst="rect">
            <a:avLst/>
          </a:prstGeom>
          <a:noFill/>
          <a:ln>
            <a:noFill/>
          </a:ln>
        </p:spPr>
        <p:txBody>
          <a:bodyPr anchorCtr="0" anchor="ctr" bIns="34275" lIns="68575" spcFirstLastPara="1" rIns="68575" wrap="square" tIns="34275">
            <a:normAutofit/>
          </a:bodyPr>
          <a:lstStyle>
            <a:lvl1pPr indent="-361950" lvl="0" marL="457200" algn="l">
              <a:lnSpc>
                <a:spcPct val="100000"/>
              </a:lnSpc>
              <a:spcBef>
                <a:spcPts val="0"/>
              </a:spcBef>
              <a:spcAft>
                <a:spcPts val="0"/>
              </a:spcAft>
              <a:buClr>
                <a:schemeClr val="dk1"/>
              </a:buClr>
              <a:buSzPts val="2100"/>
              <a:buFont typeface="Arial"/>
              <a:buChar char="•"/>
              <a:defRPr sz="2100">
                <a:solidFill>
                  <a:schemeClr val="dk1"/>
                </a:solidFill>
              </a:defRPr>
            </a:lvl1pPr>
            <a:lvl2pPr indent="-342900" lvl="1" marL="914400" algn="l">
              <a:lnSpc>
                <a:spcPct val="100000"/>
              </a:lnSpc>
              <a:spcBef>
                <a:spcPts val="500"/>
              </a:spcBef>
              <a:spcAft>
                <a:spcPts val="0"/>
              </a:spcAft>
              <a:buClr>
                <a:schemeClr val="dk1"/>
              </a:buClr>
              <a:buSzPts val="1800"/>
              <a:buFont typeface="Noto Sans Symbols"/>
              <a:buChar char="▪"/>
              <a:defRPr sz="1800">
                <a:solidFill>
                  <a:schemeClr val="dk1"/>
                </a:solidFill>
              </a:defRPr>
            </a:lvl2pPr>
            <a:lvl3pPr indent="-317500" lvl="2" marL="1371600" algn="l">
              <a:lnSpc>
                <a:spcPct val="100000"/>
              </a:lnSpc>
              <a:spcBef>
                <a:spcPts val="500"/>
              </a:spcBef>
              <a:spcAft>
                <a:spcPts val="0"/>
              </a:spcAft>
              <a:buClr>
                <a:schemeClr val="dk1"/>
              </a:buClr>
              <a:buSzPts val="1400"/>
              <a:buFont typeface="Arial"/>
              <a:buChar char="–"/>
              <a:defRPr sz="1400">
                <a:solidFill>
                  <a:schemeClr val="dk1"/>
                </a:solidFill>
              </a:defRPr>
            </a:lvl3pPr>
            <a:lvl4pPr indent="-317500" lvl="3" marL="1828800" algn="l">
              <a:lnSpc>
                <a:spcPct val="100000"/>
              </a:lnSpc>
              <a:spcBef>
                <a:spcPts val="500"/>
              </a:spcBef>
              <a:spcAft>
                <a:spcPts val="0"/>
              </a:spcAft>
              <a:buClr>
                <a:schemeClr val="dk1"/>
              </a:buClr>
              <a:buSzPts val="1400"/>
              <a:buFont typeface="Arial"/>
              <a:buChar char="•"/>
              <a:defRPr sz="1400">
                <a:solidFill>
                  <a:schemeClr val="dk1"/>
                </a:solidFill>
              </a:defRPr>
            </a:lvl4pPr>
            <a:lvl5pPr indent="-317500" lvl="4" marL="2286000" algn="l">
              <a:lnSpc>
                <a:spcPct val="100000"/>
              </a:lnSpc>
              <a:spcBef>
                <a:spcPts val="500"/>
              </a:spcBef>
              <a:spcAft>
                <a:spcPts val="0"/>
              </a:spcAft>
              <a:buClr>
                <a:schemeClr val="dk1"/>
              </a:buClr>
              <a:buSzPts val="1400"/>
              <a:buFont typeface="Noto Sans Symbols"/>
              <a:buChar char="⬧"/>
              <a:defRPr sz="1400">
                <a:solidFill>
                  <a:schemeClr val="dk1"/>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59" name="Google Shape;559;p63"/>
          <p:cNvSpPr/>
          <p:nvPr/>
        </p:nvSpPr>
        <p:spPr>
          <a:xfrm>
            <a:off x="806204" y="1803543"/>
            <a:ext cx="1817833" cy="1964180"/>
          </a:xfrm>
          <a:prstGeom prst="rect">
            <a:avLst/>
          </a:prstGeom>
          <a:noFill/>
          <a:ln cap="flat" cmpd="sng" w="5080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232F3E"/>
              </a:solidFill>
              <a:latin typeface="Arial"/>
              <a:ea typeface="Arial"/>
              <a:cs typeface="Arial"/>
              <a:sym typeface="Arial"/>
            </a:endParaRPr>
          </a:p>
        </p:txBody>
      </p:sp>
      <p:sp>
        <p:nvSpPr>
          <p:cNvPr id="560" name="Google Shape;560;p63"/>
          <p:cNvSpPr/>
          <p:nvPr>
            <p:ph idx="2" type="pic"/>
          </p:nvPr>
        </p:nvSpPr>
        <p:spPr>
          <a:xfrm>
            <a:off x="1303640" y="2098548"/>
            <a:ext cx="822960" cy="822960"/>
          </a:xfrm>
          <a:prstGeom prst="rect">
            <a:avLst/>
          </a:prstGeom>
          <a:noFill/>
          <a:ln>
            <a:noFill/>
          </a:ln>
        </p:spPr>
      </p:sp>
      <p:sp>
        <p:nvSpPr>
          <p:cNvPr id="561" name="Google Shape;561;p63"/>
          <p:cNvSpPr txBox="1"/>
          <p:nvPr>
            <p:ph idx="3" type="body"/>
          </p:nvPr>
        </p:nvSpPr>
        <p:spPr>
          <a:xfrm>
            <a:off x="851012" y="2969514"/>
            <a:ext cx="1728216" cy="276999"/>
          </a:xfrm>
          <a:prstGeom prst="rect">
            <a:avLst/>
          </a:prstGeom>
          <a:noFill/>
          <a:ln>
            <a:noFill/>
          </a:ln>
        </p:spPr>
        <p:txBody>
          <a:bodyPr anchorCtr="0" anchor="t" bIns="34275" lIns="68575" spcFirstLastPara="1" rIns="68575" wrap="square" tIns="34275">
            <a:spAutoFit/>
          </a:bodyPr>
          <a:lstStyle>
            <a:lvl1pPr indent="-228600" lvl="0" marL="457200" algn="ctr">
              <a:lnSpc>
                <a:spcPct val="100000"/>
              </a:lnSpc>
              <a:spcBef>
                <a:spcPts val="400"/>
              </a:spcBef>
              <a:spcAft>
                <a:spcPts val="0"/>
              </a:spcAft>
              <a:buClr>
                <a:srgbClr val="000000"/>
              </a:buClr>
              <a:buSzPts val="1400"/>
              <a:buNone/>
              <a:defRPr b="0" i="0" sz="1400" u="none" cap="none" strike="noStrike">
                <a:solidFill>
                  <a:srgbClr val="000000"/>
                </a:solidFill>
                <a:latin typeface="Arial"/>
                <a:ea typeface="Arial"/>
                <a:cs typeface="Arial"/>
                <a:sym typeface="Arial"/>
              </a:defRPr>
            </a:lvl1pPr>
            <a:lvl2pPr indent="-228600" lvl="1" marL="914400" algn="l">
              <a:lnSpc>
                <a:spcPct val="100000"/>
              </a:lnSpc>
              <a:spcBef>
                <a:spcPts val="5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b with Image" showMasterSp="0">
  <p:cSld name="Lab with Image">
    <p:bg>
      <p:bgPr>
        <a:blipFill>
          <a:blip r:embed="rId2">
            <a:alphaModFix/>
          </a:blip>
          <a:stretch>
            <a:fillRect/>
          </a:stretch>
        </a:blipFill>
      </p:bgPr>
    </p:bg>
    <p:spTree>
      <p:nvGrpSpPr>
        <p:cNvPr id="562" name="Shape 562"/>
        <p:cNvGrpSpPr/>
        <p:nvPr/>
      </p:nvGrpSpPr>
      <p:grpSpPr>
        <a:xfrm>
          <a:off x="0" y="0"/>
          <a:ext cx="0" cy="0"/>
          <a:chOff x="0" y="0"/>
          <a:chExt cx="0" cy="0"/>
        </a:xfrm>
      </p:grpSpPr>
      <p:sp>
        <p:nvSpPr>
          <p:cNvPr id="563" name="Google Shape;563;p64"/>
          <p:cNvSpPr txBox="1"/>
          <p:nvPr>
            <p:ph idx="12" type="sldNum"/>
          </p:nvPr>
        </p:nvSpPr>
        <p:spPr>
          <a:xfrm>
            <a:off x="8419144" y="4839232"/>
            <a:ext cx="275103" cy="164592"/>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chemeClr val="dk1"/>
                </a:solidFill>
                <a:latin typeface="Arial"/>
                <a:ea typeface="Arial"/>
                <a:cs typeface="Arial"/>
                <a:sym typeface="Arial"/>
              </a:defRPr>
            </a:lvl1pPr>
            <a:lvl2pPr indent="0" lvl="1" marL="0" algn="r">
              <a:spcBef>
                <a:spcPts val="0"/>
              </a:spcBef>
              <a:buNone/>
              <a:defRPr sz="1200">
                <a:solidFill>
                  <a:schemeClr val="dk1"/>
                </a:solidFill>
                <a:latin typeface="Arial"/>
                <a:ea typeface="Arial"/>
                <a:cs typeface="Arial"/>
                <a:sym typeface="Arial"/>
              </a:defRPr>
            </a:lvl2pPr>
            <a:lvl3pPr indent="0" lvl="2" marL="0" algn="r">
              <a:spcBef>
                <a:spcPts val="0"/>
              </a:spcBef>
              <a:buNone/>
              <a:defRPr sz="1200">
                <a:solidFill>
                  <a:schemeClr val="dk1"/>
                </a:solidFill>
                <a:latin typeface="Arial"/>
                <a:ea typeface="Arial"/>
                <a:cs typeface="Arial"/>
                <a:sym typeface="Arial"/>
              </a:defRPr>
            </a:lvl3pPr>
            <a:lvl4pPr indent="0" lvl="3" marL="0" algn="r">
              <a:spcBef>
                <a:spcPts val="0"/>
              </a:spcBef>
              <a:buNone/>
              <a:defRPr sz="1200">
                <a:solidFill>
                  <a:schemeClr val="dk1"/>
                </a:solidFill>
                <a:latin typeface="Arial"/>
                <a:ea typeface="Arial"/>
                <a:cs typeface="Arial"/>
                <a:sym typeface="Arial"/>
              </a:defRPr>
            </a:lvl4pPr>
            <a:lvl5pPr indent="0" lvl="4" marL="0" algn="r">
              <a:spcBef>
                <a:spcPts val="0"/>
              </a:spcBef>
              <a:buNone/>
              <a:defRPr sz="1200">
                <a:solidFill>
                  <a:schemeClr val="dk1"/>
                </a:solidFill>
                <a:latin typeface="Arial"/>
                <a:ea typeface="Arial"/>
                <a:cs typeface="Arial"/>
                <a:sym typeface="Arial"/>
              </a:defRPr>
            </a:lvl5pPr>
            <a:lvl6pPr indent="0" lvl="5" marL="0" algn="r">
              <a:spcBef>
                <a:spcPts val="0"/>
              </a:spcBef>
              <a:buNone/>
              <a:defRPr sz="1200">
                <a:solidFill>
                  <a:schemeClr val="dk1"/>
                </a:solidFill>
                <a:latin typeface="Arial"/>
                <a:ea typeface="Arial"/>
                <a:cs typeface="Arial"/>
                <a:sym typeface="Arial"/>
              </a:defRPr>
            </a:lvl6pPr>
            <a:lvl7pPr indent="0" lvl="6" marL="0" algn="r">
              <a:spcBef>
                <a:spcPts val="0"/>
              </a:spcBef>
              <a:buNone/>
              <a:defRPr sz="1200">
                <a:solidFill>
                  <a:schemeClr val="dk1"/>
                </a:solidFill>
                <a:latin typeface="Arial"/>
                <a:ea typeface="Arial"/>
                <a:cs typeface="Arial"/>
                <a:sym typeface="Arial"/>
              </a:defRPr>
            </a:lvl7pPr>
            <a:lvl8pPr indent="0" lvl="7" marL="0" algn="r">
              <a:spcBef>
                <a:spcPts val="0"/>
              </a:spcBef>
              <a:buNone/>
              <a:defRPr sz="1200">
                <a:solidFill>
                  <a:schemeClr val="dk1"/>
                </a:solidFill>
                <a:latin typeface="Arial"/>
                <a:ea typeface="Arial"/>
                <a:cs typeface="Arial"/>
                <a:sym typeface="Arial"/>
              </a:defRPr>
            </a:lvl8pPr>
            <a:lvl9pPr indent="0" lvl="8" marL="0" algn="r">
              <a:spcBef>
                <a:spcPts val="0"/>
              </a:spcBef>
              <a:buNone/>
              <a:defRPr sz="12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64" name="Google Shape;564;p64"/>
          <p:cNvSpPr txBox="1"/>
          <p:nvPr>
            <p:ph type="ctrTitle"/>
          </p:nvPr>
        </p:nvSpPr>
        <p:spPr>
          <a:xfrm>
            <a:off x="361950" y="590549"/>
            <a:ext cx="2970732" cy="1400176"/>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rgbClr val="FFFFFF"/>
              </a:buClr>
              <a:buSzPts val="2700"/>
              <a:buFont typeface="Arial"/>
              <a:buNone/>
              <a:defRPr sz="2700">
                <a:solidFill>
                  <a:srgbClr val="FFFFFF"/>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565" name="Google Shape;565;p64"/>
          <p:cNvPicPr preferRelativeResize="0"/>
          <p:nvPr/>
        </p:nvPicPr>
        <p:blipFill rotWithShape="1">
          <a:blip r:embed="rId3">
            <a:alphaModFix/>
          </a:blip>
          <a:srcRect b="0" l="0" r="0" t="0"/>
          <a:stretch/>
        </p:blipFill>
        <p:spPr>
          <a:xfrm>
            <a:off x="411480" y="4800600"/>
            <a:ext cx="649706" cy="164592"/>
          </a:xfrm>
          <a:prstGeom prst="rect">
            <a:avLst/>
          </a:prstGeom>
          <a:noFill/>
          <a:ln>
            <a:noFill/>
          </a:ln>
        </p:spPr>
      </p:pic>
      <p:pic>
        <p:nvPicPr>
          <p:cNvPr id="566" name="Google Shape;566;p64"/>
          <p:cNvPicPr preferRelativeResize="0"/>
          <p:nvPr/>
        </p:nvPicPr>
        <p:blipFill rotWithShape="1">
          <a:blip r:embed="rId4">
            <a:alphaModFix/>
          </a:blip>
          <a:srcRect b="0" l="0" r="0" t="0"/>
          <a:stretch/>
        </p:blipFill>
        <p:spPr>
          <a:xfrm>
            <a:off x="4093603" y="590549"/>
            <a:ext cx="4325541" cy="2987873"/>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showMasterSp="0">
  <p:cSld name="Custom Layout">
    <p:spTree>
      <p:nvGrpSpPr>
        <p:cNvPr id="567" name="Shape 567"/>
        <p:cNvGrpSpPr/>
        <p:nvPr/>
      </p:nvGrpSpPr>
      <p:grpSpPr>
        <a:xfrm>
          <a:off x="0" y="0"/>
          <a:ext cx="0" cy="0"/>
          <a:chOff x="0" y="0"/>
          <a:chExt cx="0" cy="0"/>
        </a:xfrm>
      </p:grpSpPr>
      <p:sp>
        <p:nvSpPr>
          <p:cNvPr id="568" name="Google Shape;568;p65"/>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569" name="Google Shape;569;p65"/>
          <p:cNvPicPr preferRelativeResize="0"/>
          <p:nvPr/>
        </p:nvPicPr>
        <p:blipFill rotWithShape="1">
          <a:blip r:embed="rId2">
            <a:alphaModFix/>
          </a:blip>
          <a:srcRect b="0" l="0" r="0" t="0"/>
          <a:stretch/>
        </p:blipFill>
        <p:spPr>
          <a:xfrm>
            <a:off x="411480" y="4800600"/>
            <a:ext cx="649706" cy="164592"/>
          </a:xfrm>
          <a:prstGeom prst="rect">
            <a:avLst/>
          </a:prstGeom>
          <a:noFill/>
          <a:ln>
            <a:noFill/>
          </a:ln>
        </p:spPr>
      </p:pic>
      <p:pic>
        <p:nvPicPr>
          <p:cNvPr id="570" name="Google Shape;570;p65"/>
          <p:cNvPicPr preferRelativeResize="0"/>
          <p:nvPr/>
        </p:nvPicPr>
        <p:blipFill rotWithShape="1">
          <a:blip r:embed="rId3">
            <a:alphaModFix/>
          </a:blip>
          <a:srcRect b="0" l="0" r="0" t="0"/>
          <a:stretch/>
        </p:blipFill>
        <p:spPr>
          <a:xfrm>
            <a:off x="0" y="1701827"/>
            <a:ext cx="9144000" cy="2964873"/>
          </a:xfrm>
          <a:prstGeom prst="rect">
            <a:avLst/>
          </a:prstGeom>
          <a:noFill/>
          <a:ln>
            <a:noFill/>
          </a:ln>
        </p:spPr>
      </p:pic>
      <p:sp>
        <p:nvSpPr>
          <p:cNvPr id="571" name="Google Shape;571;p65"/>
          <p:cNvSpPr txBox="1"/>
          <p:nvPr>
            <p:ph idx="1" type="body"/>
          </p:nvPr>
        </p:nvSpPr>
        <p:spPr>
          <a:xfrm>
            <a:off x="345099" y="1180672"/>
            <a:ext cx="2743200" cy="253916"/>
          </a:xfrm>
          <a:prstGeom prst="rect">
            <a:avLst/>
          </a:prstGeom>
          <a:noFill/>
          <a:ln>
            <a:noFill/>
          </a:ln>
        </p:spPr>
        <p:txBody>
          <a:bodyPr anchorCtr="0" anchor="t" bIns="34275" lIns="68575" spcFirstLastPara="1" rIns="68575" wrap="square" tIns="34275">
            <a:spAutoFit/>
          </a:bodyPr>
          <a:lstStyle>
            <a:lvl1pPr indent="-228600" lvl="0" marL="457200" algn="l">
              <a:lnSpc>
                <a:spcPct val="100000"/>
              </a:lnSpc>
              <a:spcBef>
                <a:spcPts val="400"/>
              </a:spcBef>
              <a:spcAft>
                <a:spcPts val="0"/>
              </a:spcAft>
              <a:buClr>
                <a:schemeClr val="dk2"/>
              </a:buClr>
              <a:buSzPts val="1200"/>
              <a:buNone/>
              <a:defRPr sz="1200"/>
            </a:lvl1pPr>
            <a:lvl2pPr indent="-228600" lvl="1" marL="914400" algn="l">
              <a:lnSpc>
                <a:spcPct val="100000"/>
              </a:lnSpc>
              <a:spcBef>
                <a:spcPts val="500"/>
              </a:spcBef>
              <a:spcAft>
                <a:spcPts val="0"/>
              </a:spcAft>
              <a:buClr>
                <a:schemeClr val="dk2"/>
              </a:buClr>
              <a:buSzPts val="1400"/>
              <a:buNone/>
              <a:defRPr sz="1400"/>
            </a:lvl2pPr>
            <a:lvl3pPr indent="-228600" lvl="2" marL="1371600" algn="l">
              <a:lnSpc>
                <a:spcPct val="100000"/>
              </a:lnSpc>
              <a:spcBef>
                <a:spcPts val="500"/>
              </a:spcBef>
              <a:spcAft>
                <a:spcPts val="0"/>
              </a:spcAft>
              <a:buClr>
                <a:schemeClr val="dk2"/>
              </a:buClr>
              <a:buSzPts val="1400"/>
              <a:buNone/>
              <a:defRPr sz="1400"/>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72" name="Google Shape;572;p65"/>
          <p:cNvSpPr txBox="1"/>
          <p:nvPr>
            <p:ph idx="12" type="sldNum"/>
          </p:nvPr>
        </p:nvSpPr>
        <p:spPr>
          <a:xfrm>
            <a:off x="8419144" y="4839232"/>
            <a:ext cx="275103" cy="164592"/>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chemeClr val="dk1"/>
                </a:solidFill>
                <a:latin typeface="Arial"/>
                <a:ea typeface="Arial"/>
                <a:cs typeface="Arial"/>
                <a:sym typeface="Arial"/>
              </a:defRPr>
            </a:lvl1pPr>
            <a:lvl2pPr indent="0" lvl="1" marL="0" algn="r">
              <a:spcBef>
                <a:spcPts val="0"/>
              </a:spcBef>
              <a:buNone/>
              <a:defRPr sz="1200">
                <a:solidFill>
                  <a:schemeClr val="dk1"/>
                </a:solidFill>
                <a:latin typeface="Arial"/>
                <a:ea typeface="Arial"/>
                <a:cs typeface="Arial"/>
                <a:sym typeface="Arial"/>
              </a:defRPr>
            </a:lvl2pPr>
            <a:lvl3pPr indent="0" lvl="2" marL="0" algn="r">
              <a:spcBef>
                <a:spcPts val="0"/>
              </a:spcBef>
              <a:buNone/>
              <a:defRPr sz="1200">
                <a:solidFill>
                  <a:schemeClr val="dk1"/>
                </a:solidFill>
                <a:latin typeface="Arial"/>
                <a:ea typeface="Arial"/>
                <a:cs typeface="Arial"/>
                <a:sym typeface="Arial"/>
              </a:defRPr>
            </a:lvl3pPr>
            <a:lvl4pPr indent="0" lvl="3" marL="0" algn="r">
              <a:spcBef>
                <a:spcPts val="0"/>
              </a:spcBef>
              <a:buNone/>
              <a:defRPr sz="1200">
                <a:solidFill>
                  <a:schemeClr val="dk1"/>
                </a:solidFill>
                <a:latin typeface="Arial"/>
                <a:ea typeface="Arial"/>
                <a:cs typeface="Arial"/>
                <a:sym typeface="Arial"/>
              </a:defRPr>
            </a:lvl4pPr>
            <a:lvl5pPr indent="0" lvl="4" marL="0" algn="r">
              <a:spcBef>
                <a:spcPts val="0"/>
              </a:spcBef>
              <a:buNone/>
              <a:defRPr sz="1200">
                <a:solidFill>
                  <a:schemeClr val="dk1"/>
                </a:solidFill>
                <a:latin typeface="Arial"/>
                <a:ea typeface="Arial"/>
                <a:cs typeface="Arial"/>
                <a:sym typeface="Arial"/>
              </a:defRPr>
            </a:lvl5pPr>
            <a:lvl6pPr indent="0" lvl="5" marL="0" algn="r">
              <a:spcBef>
                <a:spcPts val="0"/>
              </a:spcBef>
              <a:buNone/>
              <a:defRPr sz="1200">
                <a:solidFill>
                  <a:schemeClr val="dk1"/>
                </a:solidFill>
                <a:latin typeface="Arial"/>
                <a:ea typeface="Arial"/>
                <a:cs typeface="Arial"/>
                <a:sym typeface="Arial"/>
              </a:defRPr>
            </a:lvl6pPr>
            <a:lvl7pPr indent="0" lvl="6" marL="0" algn="r">
              <a:spcBef>
                <a:spcPts val="0"/>
              </a:spcBef>
              <a:buNone/>
              <a:defRPr sz="1200">
                <a:solidFill>
                  <a:schemeClr val="dk1"/>
                </a:solidFill>
                <a:latin typeface="Arial"/>
                <a:ea typeface="Arial"/>
                <a:cs typeface="Arial"/>
                <a:sym typeface="Arial"/>
              </a:defRPr>
            </a:lvl7pPr>
            <a:lvl8pPr indent="0" lvl="7" marL="0" algn="r">
              <a:spcBef>
                <a:spcPts val="0"/>
              </a:spcBef>
              <a:buNone/>
              <a:defRPr sz="1200">
                <a:solidFill>
                  <a:schemeClr val="dk1"/>
                </a:solidFill>
                <a:latin typeface="Arial"/>
                <a:ea typeface="Arial"/>
                <a:cs typeface="Arial"/>
                <a:sym typeface="Arial"/>
              </a:defRPr>
            </a:lvl8pPr>
            <a:lvl9pPr indent="0" lvl="8" marL="0" algn="r">
              <a:spcBef>
                <a:spcPts val="0"/>
              </a:spcBef>
              <a:buNone/>
              <a:defRPr sz="12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b-1" showMasterSp="0">
  <p:cSld name="Lab-1">
    <p:bg>
      <p:bgPr>
        <a:blipFill>
          <a:blip r:embed="rId2">
            <a:alphaModFix/>
          </a:blip>
          <a:stretch>
            <a:fillRect/>
          </a:stretch>
        </a:blipFill>
      </p:bgPr>
    </p:bg>
    <p:spTree>
      <p:nvGrpSpPr>
        <p:cNvPr id="573" name="Shape 573"/>
        <p:cNvGrpSpPr/>
        <p:nvPr/>
      </p:nvGrpSpPr>
      <p:grpSpPr>
        <a:xfrm>
          <a:off x="0" y="0"/>
          <a:ext cx="0" cy="0"/>
          <a:chOff x="0" y="0"/>
          <a:chExt cx="0" cy="0"/>
        </a:xfrm>
      </p:grpSpPr>
      <p:sp>
        <p:nvSpPr>
          <p:cNvPr id="574" name="Google Shape;574;p66"/>
          <p:cNvSpPr txBox="1"/>
          <p:nvPr>
            <p:ph idx="12" type="sldNum"/>
          </p:nvPr>
        </p:nvSpPr>
        <p:spPr>
          <a:xfrm>
            <a:off x="8419144" y="4839232"/>
            <a:ext cx="275103" cy="164592"/>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chemeClr val="dk1"/>
                </a:solidFill>
                <a:latin typeface="Arial"/>
                <a:ea typeface="Arial"/>
                <a:cs typeface="Arial"/>
                <a:sym typeface="Arial"/>
              </a:defRPr>
            </a:lvl1pPr>
            <a:lvl2pPr indent="0" lvl="1" marL="0" algn="r">
              <a:spcBef>
                <a:spcPts val="0"/>
              </a:spcBef>
              <a:buNone/>
              <a:defRPr sz="1200">
                <a:solidFill>
                  <a:schemeClr val="dk1"/>
                </a:solidFill>
                <a:latin typeface="Arial"/>
                <a:ea typeface="Arial"/>
                <a:cs typeface="Arial"/>
                <a:sym typeface="Arial"/>
              </a:defRPr>
            </a:lvl2pPr>
            <a:lvl3pPr indent="0" lvl="2" marL="0" algn="r">
              <a:spcBef>
                <a:spcPts val="0"/>
              </a:spcBef>
              <a:buNone/>
              <a:defRPr sz="1200">
                <a:solidFill>
                  <a:schemeClr val="dk1"/>
                </a:solidFill>
                <a:latin typeface="Arial"/>
                <a:ea typeface="Arial"/>
                <a:cs typeface="Arial"/>
                <a:sym typeface="Arial"/>
              </a:defRPr>
            </a:lvl3pPr>
            <a:lvl4pPr indent="0" lvl="3" marL="0" algn="r">
              <a:spcBef>
                <a:spcPts val="0"/>
              </a:spcBef>
              <a:buNone/>
              <a:defRPr sz="1200">
                <a:solidFill>
                  <a:schemeClr val="dk1"/>
                </a:solidFill>
                <a:latin typeface="Arial"/>
                <a:ea typeface="Arial"/>
                <a:cs typeface="Arial"/>
                <a:sym typeface="Arial"/>
              </a:defRPr>
            </a:lvl4pPr>
            <a:lvl5pPr indent="0" lvl="4" marL="0" algn="r">
              <a:spcBef>
                <a:spcPts val="0"/>
              </a:spcBef>
              <a:buNone/>
              <a:defRPr sz="1200">
                <a:solidFill>
                  <a:schemeClr val="dk1"/>
                </a:solidFill>
                <a:latin typeface="Arial"/>
                <a:ea typeface="Arial"/>
                <a:cs typeface="Arial"/>
                <a:sym typeface="Arial"/>
              </a:defRPr>
            </a:lvl5pPr>
            <a:lvl6pPr indent="0" lvl="5" marL="0" algn="r">
              <a:spcBef>
                <a:spcPts val="0"/>
              </a:spcBef>
              <a:buNone/>
              <a:defRPr sz="1200">
                <a:solidFill>
                  <a:schemeClr val="dk1"/>
                </a:solidFill>
                <a:latin typeface="Arial"/>
                <a:ea typeface="Arial"/>
                <a:cs typeface="Arial"/>
                <a:sym typeface="Arial"/>
              </a:defRPr>
            </a:lvl6pPr>
            <a:lvl7pPr indent="0" lvl="6" marL="0" algn="r">
              <a:spcBef>
                <a:spcPts val="0"/>
              </a:spcBef>
              <a:buNone/>
              <a:defRPr sz="1200">
                <a:solidFill>
                  <a:schemeClr val="dk1"/>
                </a:solidFill>
                <a:latin typeface="Arial"/>
                <a:ea typeface="Arial"/>
                <a:cs typeface="Arial"/>
                <a:sym typeface="Arial"/>
              </a:defRPr>
            </a:lvl7pPr>
            <a:lvl8pPr indent="0" lvl="7" marL="0" algn="r">
              <a:spcBef>
                <a:spcPts val="0"/>
              </a:spcBef>
              <a:buNone/>
              <a:defRPr sz="1200">
                <a:solidFill>
                  <a:schemeClr val="dk1"/>
                </a:solidFill>
                <a:latin typeface="Arial"/>
                <a:ea typeface="Arial"/>
                <a:cs typeface="Arial"/>
                <a:sym typeface="Arial"/>
              </a:defRPr>
            </a:lvl8pPr>
            <a:lvl9pPr indent="0" lvl="8" marL="0" algn="r">
              <a:spcBef>
                <a:spcPts val="0"/>
              </a:spcBef>
              <a:buNone/>
              <a:defRPr sz="12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75" name="Google Shape;575;p66"/>
          <p:cNvSpPr txBox="1"/>
          <p:nvPr>
            <p:ph type="ctrTitle"/>
          </p:nvPr>
        </p:nvSpPr>
        <p:spPr>
          <a:xfrm>
            <a:off x="361950" y="590549"/>
            <a:ext cx="2970732" cy="1400176"/>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rgbClr val="FFFFFF"/>
              </a:buClr>
              <a:buSzPts val="2700"/>
              <a:buFont typeface="Arial"/>
              <a:buNone/>
              <a:defRPr sz="2700">
                <a:solidFill>
                  <a:srgbClr val="FFFFFF"/>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76" name="Google Shape;576;p66"/>
          <p:cNvSpPr txBox="1"/>
          <p:nvPr>
            <p:ph idx="1" type="body"/>
          </p:nvPr>
        </p:nvSpPr>
        <p:spPr>
          <a:xfrm>
            <a:off x="3444478" y="590550"/>
            <a:ext cx="5334000" cy="413385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400"/>
              </a:spcBef>
              <a:spcAft>
                <a:spcPts val="0"/>
              </a:spcAft>
              <a:buClr>
                <a:schemeClr val="dk1"/>
              </a:buClr>
              <a:buSzPts val="2100"/>
              <a:buFont typeface="Arial"/>
              <a:buChar char="•"/>
              <a:defRPr>
                <a:solidFill>
                  <a:schemeClr val="dk1"/>
                </a:solidFill>
              </a:defRPr>
            </a:lvl1pPr>
            <a:lvl2pPr indent="-342900" lvl="1" marL="914400" algn="l">
              <a:lnSpc>
                <a:spcPct val="100000"/>
              </a:lnSpc>
              <a:spcBef>
                <a:spcPts val="500"/>
              </a:spcBef>
              <a:spcAft>
                <a:spcPts val="0"/>
              </a:spcAft>
              <a:buClr>
                <a:schemeClr val="dk1"/>
              </a:buClr>
              <a:buSzPts val="1800"/>
              <a:buFont typeface="Noto Sans Symbols"/>
              <a:buChar char="▪"/>
              <a:defRPr>
                <a:solidFill>
                  <a:schemeClr val="dk1"/>
                </a:solidFill>
              </a:defRPr>
            </a:lvl2pPr>
            <a:lvl3pPr indent="-323850" lvl="2" marL="1371600" algn="l">
              <a:lnSpc>
                <a:spcPct val="100000"/>
              </a:lnSpc>
              <a:spcBef>
                <a:spcPts val="500"/>
              </a:spcBef>
              <a:spcAft>
                <a:spcPts val="0"/>
              </a:spcAft>
              <a:buClr>
                <a:schemeClr val="dk1"/>
              </a:buClr>
              <a:buSzPts val="1500"/>
              <a:buFont typeface="Arial"/>
              <a:buChar char="–"/>
              <a:defRPr>
                <a:solidFill>
                  <a:schemeClr val="dk1"/>
                </a:solidFill>
              </a:defRPr>
            </a:lvl3pPr>
            <a:lvl4pPr indent="-317500" lvl="3" marL="1828800" algn="l">
              <a:lnSpc>
                <a:spcPct val="100000"/>
              </a:lnSpc>
              <a:spcBef>
                <a:spcPts val="500"/>
              </a:spcBef>
              <a:spcAft>
                <a:spcPts val="0"/>
              </a:spcAft>
              <a:buClr>
                <a:schemeClr val="dk1"/>
              </a:buClr>
              <a:buSzPts val="1400"/>
              <a:buFont typeface="Arial"/>
              <a:buChar char="•"/>
              <a:defRPr>
                <a:solidFill>
                  <a:schemeClr val="dk1"/>
                </a:solidFill>
              </a:defRPr>
            </a:lvl4pPr>
            <a:lvl5pPr indent="-317500" lvl="4" marL="2286000" algn="l">
              <a:lnSpc>
                <a:spcPct val="100000"/>
              </a:lnSpc>
              <a:spcBef>
                <a:spcPts val="500"/>
              </a:spcBef>
              <a:spcAft>
                <a:spcPts val="0"/>
              </a:spcAft>
              <a:buClr>
                <a:schemeClr val="dk1"/>
              </a:buClr>
              <a:buSzPts val="1400"/>
              <a:buFont typeface="Noto Sans Symbols"/>
              <a:buChar char="⬧"/>
              <a:defRPr>
                <a:solidFill>
                  <a:schemeClr val="dk1"/>
                </a:solidFill>
              </a:defRPr>
            </a:lvl5pPr>
            <a:lvl6pPr indent="-317500" lvl="5" marL="2743200" algn="l">
              <a:lnSpc>
                <a:spcPct val="100000"/>
              </a:lnSpc>
              <a:spcBef>
                <a:spcPts val="500"/>
              </a:spcBef>
              <a:spcAft>
                <a:spcPts val="0"/>
              </a:spcAft>
              <a:buClr>
                <a:schemeClr val="lt2"/>
              </a:buClr>
              <a:buSzPts val="1400"/>
              <a:buChar char="•"/>
              <a:defRPr/>
            </a:lvl6pPr>
            <a:lvl7pPr indent="-317500" lvl="6" marL="3200400" algn="l">
              <a:lnSpc>
                <a:spcPct val="100000"/>
              </a:lnSpc>
              <a:spcBef>
                <a:spcPts val="500"/>
              </a:spcBef>
              <a:spcAft>
                <a:spcPts val="0"/>
              </a:spcAft>
              <a:buClr>
                <a:schemeClr val="lt2"/>
              </a:buClr>
              <a:buSzPts val="1400"/>
              <a:buChar char="•"/>
              <a:defRPr/>
            </a:lvl7pPr>
            <a:lvl8pPr indent="-317500" lvl="7" marL="3657600" algn="l">
              <a:lnSpc>
                <a:spcPct val="100000"/>
              </a:lnSpc>
              <a:spcBef>
                <a:spcPts val="500"/>
              </a:spcBef>
              <a:spcAft>
                <a:spcPts val="0"/>
              </a:spcAft>
              <a:buClr>
                <a:schemeClr val="lt2"/>
              </a:buClr>
              <a:buSzPts val="1400"/>
              <a:buChar char="•"/>
              <a:defRPr/>
            </a:lvl8pPr>
            <a:lvl9pPr indent="-317500" lvl="8" marL="4114800" algn="l">
              <a:lnSpc>
                <a:spcPct val="100000"/>
              </a:lnSpc>
              <a:spcBef>
                <a:spcPts val="500"/>
              </a:spcBef>
              <a:spcAft>
                <a:spcPts val="500"/>
              </a:spcAft>
              <a:buClr>
                <a:schemeClr val="lt2"/>
              </a:buClr>
              <a:buSzPts val="1400"/>
              <a:buChar char="•"/>
              <a:defRPr/>
            </a:lvl9pPr>
          </a:lstStyle>
          <a:p/>
        </p:txBody>
      </p:sp>
      <p:pic>
        <p:nvPicPr>
          <p:cNvPr id="577" name="Google Shape;577;p66"/>
          <p:cNvPicPr preferRelativeResize="0"/>
          <p:nvPr/>
        </p:nvPicPr>
        <p:blipFill rotWithShape="1">
          <a:blip r:embed="rId3">
            <a:alphaModFix/>
          </a:blip>
          <a:srcRect b="0" l="0" r="0" t="0"/>
          <a:stretch/>
        </p:blipFill>
        <p:spPr>
          <a:xfrm>
            <a:off x="411480" y="4800600"/>
            <a:ext cx="649706" cy="164592"/>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Only">
  <p:cSld name="TitleOnly">
    <p:spTree>
      <p:nvGrpSpPr>
        <p:cNvPr id="578" name="Shape 578"/>
        <p:cNvGrpSpPr/>
        <p:nvPr/>
      </p:nvGrpSpPr>
      <p:grpSpPr>
        <a:xfrm>
          <a:off x="0" y="0"/>
          <a:ext cx="0" cy="0"/>
          <a:chOff x="0" y="0"/>
          <a:chExt cx="0" cy="0"/>
        </a:xfrm>
      </p:grpSpPr>
      <p:sp>
        <p:nvSpPr>
          <p:cNvPr id="579" name="Google Shape;579;p67"/>
          <p:cNvSpPr txBox="1"/>
          <p:nvPr>
            <p:ph idx="12" type="sldNum"/>
          </p:nvPr>
        </p:nvSpPr>
        <p:spPr>
          <a:xfrm>
            <a:off x="8419144" y="4839232"/>
            <a:ext cx="275103" cy="164592"/>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chemeClr val="dk1"/>
                </a:solidFill>
                <a:latin typeface="Arial"/>
                <a:ea typeface="Arial"/>
                <a:cs typeface="Arial"/>
                <a:sym typeface="Arial"/>
              </a:defRPr>
            </a:lvl1pPr>
            <a:lvl2pPr indent="0" lvl="1" marL="0" algn="r">
              <a:spcBef>
                <a:spcPts val="0"/>
              </a:spcBef>
              <a:buNone/>
              <a:defRPr sz="1200">
                <a:solidFill>
                  <a:schemeClr val="dk1"/>
                </a:solidFill>
                <a:latin typeface="Arial"/>
                <a:ea typeface="Arial"/>
                <a:cs typeface="Arial"/>
                <a:sym typeface="Arial"/>
              </a:defRPr>
            </a:lvl2pPr>
            <a:lvl3pPr indent="0" lvl="2" marL="0" algn="r">
              <a:spcBef>
                <a:spcPts val="0"/>
              </a:spcBef>
              <a:buNone/>
              <a:defRPr sz="1200">
                <a:solidFill>
                  <a:schemeClr val="dk1"/>
                </a:solidFill>
                <a:latin typeface="Arial"/>
                <a:ea typeface="Arial"/>
                <a:cs typeface="Arial"/>
                <a:sym typeface="Arial"/>
              </a:defRPr>
            </a:lvl3pPr>
            <a:lvl4pPr indent="0" lvl="3" marL="0" algn="r">
              <a:spcBef>
                <a:spcPts val="0"/>
              </a:spcBef>
              <a:buNone/>
              <a:defRPr sz="1200">
                <a:solidFill>
                  <a:schemeClr val="dk1"/>
                </a:solidFill>
                <a:latin typeface="Arial"/>
                <a:ea typeface="Arial"/>
                <a:cs typeface="Arial"/>
                <a:sym typeface="Arial"/>
              </a:defRPr>
            </a:lvl4pPr>
            <a:lvl5pPr indent="0" lvl="4" marL="0" algn="r">
              <a:spcBef>
                <a:spcPts val="0"/>
              </a:spcBef>
              <a:buNone/>
              <a:defRPr sz="1200">
                <a:solidFill>
                  <a:schemeClr val="dk1"/>
                </a:solidFill>
                <a:latin typeface="Arial"/>
                <a:ea typeface="Arial"/>
                <a:cs typeface="Arial"/>
                <a:sym typeface="Arial"/>
              </a:defRPr>
            </a:lvl5pPr>
            <a:lvl6pPr indent="0" lvl="5" marL="0" algn="r">
              <a:spcBef>
                <a:spcPts val="0"/>
              </a:spcBef>
              <a:buNone/>
              <a:defRPr sz="1200">
                <a:solidFill>
                  <a:schemeClr val="dk1"/>
                </a:solidFill>
                <a:latin typeface="Arial"/>
                <a:ea typeface="Arial"/>
                <a:cs typeface="Arial"/>
                <a:sym typeface="Arial"/>
              </a:defRPr>
            </a:lvl6pPr>
            <a:lvl7pPr indent="0" lvl="6" marL="0" algn="r">
              <a:spcBef>
                <a:spcPts val="0"/>
              </a:spcBef>
              <a:buNone/>
              <a:defRPr sz="1200">
                <a:solidFill>
                  <a:schemeClr val="dk1"/>
                </a:solidFill>
                <a:latin typeface="Arial"/>
                <a:ea typeface="Arial"/>
                <a:cs typeface="Arial"/>
                <a:sym typeface="Arial"/>
              </a:defRPr>
            </a:lvl7pPr>
            <a:lvl8pPr indent="0" lvl="7" marL="0" algn="r">
              <a:spcBef>
                <a:spcPts val="0"/>
              </a:spcBef>
              <a:buNone/>
              <a:defRPr sz="1200">
                <a:solidFill>
                  <a:schemeClr val="dk1"/>
                </a:solidFill>
                <a:latin typeface="Arial"/>
                <a:ea typeface="Arial"/>
                <a:cs typeface="Arial"/>
                <a:sym typeface="Arial"/>
              </a:defRPr>
            </a:lvl8pPr>
            <a:lvl9pPr indent="0" lvl="8" marL="0" algn="r">
              <a:spcBef>
                <a:spcPts val="0"/>
              </a:spcBef>
              <a:buNone/>
              <a:defRPr sz="12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80" name="Google Shape;580;p67"/>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1"/>
              </a:buClr>
              <a:buSzPts val="2400"/>
              <a:buFont typeface="Arial"/>
              <a:buNone/>
              <a:defRPr>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9.xml"/><Relationship Id="rId42" Type="http://schemas.openxmlformats.org/officeDocument/2006/relationships/slideLayout" Target="../slideLayouts/slideLayout51.xml"/><Relationship Id="rId41" Type="http://schemas.openxmlformats.org/officeDocument/2006/relationships/slideLayout" Target="../slideLayouts/slideLayout50.xml"/><Relationship Id="rId44" Type="http://schemas.openxmlformats.org/officeDocument/2006/relationships/slideLayout" Target="../slideLayouts/slideLayout53.xml"/><Relationship Id="rId43" Type="http://schemas.openxmlformats.org/officeDocument/2006/relationships/slideLayout" Target="../slideLayouts/slideLayout52.xml"/><Relationship Id="rId46" Type="http://schemas.openxmlformats.org/officeDocument/2006/relationships/slideLayout" Target="../slideLayouts/slideLayout55.xml"/><Relationship Id="rId45" Type="http://schemas.openxmlformats.org/officeDocument/2006/relationships/slideLayout" Target="../slideLayouts/slideLayout54.xml"/><Relationship Id="rId1" Type="http://schemas.openxmlformats.org/officeDocument/2006/relationships/image" Target="../media/image3.png"/><Relationship Id="rId2" Type="http://schemas.openxmlformats.org/officeDocument/2006/relationships/image" Target="../media/image8.png"/><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48" Type="http://schemas.openxmlformats.org/officeDocument/2006/relationships/slideLayout" Target="../slideLayouts/slideLayout57.xml"/><Relationship Id="rId47" Type="http://schemas.openxmlformats.org/officeDocument/2006/relationships/slideLayout" Target="../slideLayouts/slideLayout56.xml"/><Relationship Id="rId49" Type="http://schemas.openxmlformats.org/officeDocument/2006/relationships/slideLayout" Target="../slideLayouts/slideLayout58.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31" Type="http://schemas.openxmlformats.org/officeDocument/2006/relationships/slideLayout" Target="../slideLayouts/slideLayout40.xml"/><Relationship Id="rId30" Type="http://schemas.openxmlformats.org/officeDocument/2006/relationships/slideLayout" Target="../slideLayouts/slideLayout39.xml"/><Relationship Id="rId33" Type="http://schemas.openxmlformats.org/officeDocument/2006/relationships/slideLayout" Target="../slideLayouts/slideLayout42.xml"/><Relationship Id="rId32" Type="http://schemas.openxmlformats.org/officeDocument/2006/relationships/slideLayout" Target="../slideLayouts/slideLayout41.xml"/><Relationship Id="rId35" Type="http://schemas.openxmlformats.org/officeDocument/2006/relationships/slideLayout" Target="../slideLayouts/slideLayout44.xml"/><Relationship Id="rId34" Type="http://schemas.openxmlformats.org/officeDocument/2006/relationships/slideLayout" Target="../slideLayouts/slideLayout43.xml"/><Relationship Id="rId37" Type="http://schemas.openxmlformats.org/officeDocument/2006/relationships/slideLayout" Target="../slideLayouts/slideLayout46.xml"/><Relationship Id="rId36" Type="http://schemas.openxmlformats.org/officeDocument/2006/relationships/slideLayout" Target="../slideLayouts/slideLayout45.xml"/><Relationship Id="rId39" Type="http://schemas.openxmlformats.org/officeDocument/2006/relationships/slideLayout" Target="../slideLayouts/slideLayout48.xml"/><Relationship Id="rId38" Type="http://schemas.openxmlformats.org/officeDocument/2006/relationships/slideLayout" Target="../slideLayouts/slideLayout47.xml"/><Relationship Id="rId20" Type="http://schemas.openxmlformats.org/officeDocument/2006/relationships/slideLayout" Target="../slideLayouts/slideLayout29.xml"/><Relationship Id="rId22" Type="http://schemas.openxmlformats.org/officeDocument/2006/relationships/slideLayout" Target="../slideLayouts/slideLayout31.xml"/><Relationship Id="rId21" Type="http://schemas.openxmlformats.org/officeDocument/2006/relationships/slideLayout" Target="../slideLayouts/slideLayout30.xml"/><Relationship Id="rId24" Type="http://schemas.openxmlformats.org/officeDocument/2006/relationships/slideLayout" Target="../slideLayouts/slideLayout33.xml"/><Relationship Id="rId23" Type="http://schemas.openxmlformats.org/officeDocument/2006/relationships/slideLayout" Target="../slideLayouts/slideLayout32.xml"/><Relationship Id="rId26" Type="http://schemas.openxmlformats.org/officeDocument/2006/relationships/slideLayout" Target="../slideLayouts/slideLayout35.xml"/><Relationship Id="rId25" Type="http://schemas.openxmlformats.org/officeDocument/2006/relationships/slideLayout" Target="../slideLayouts/slideLayout34.xml"/><Relationship Id="rId28" Type="http://schemas.openxmlformats.org/officeDocument/2006/relationships/slideLayout" Target="../slideLayouts/slideLayout37.xml"/><Relationship Id="rId27" Type="http://schemas.openxmlformats.org/officeDocument/2006/relationships/slideLayout" Target="../slideLayouts/slideLayout36.xml"/><Relationship Id="rId29" Type="http://schemas.openxmlformats.org/officeDocument/2006/relationships/slideLayout" Target="../slideLayouts/slideLayout38.xml"/><Relationship Id="rId51" Type="http://schemas.openxmlformats.org/officeDocument/2006/relationships/slideLayout" Target="../slideLayouts/slideLayout60.xml"/><Relationship Id="rId50" Type="http://schemas.openxmlformats.org/officeDocument/2006/relationships/slideLayout" Target="../slideLayouts/slideLayout59.xml"/><Relationship Id="rId53" Type="http://schemas.openxmlformats.org/officeDocument/2006/relationships/slideLayout" Target="../slideLayouts/slideLayout62.xml"/><Relationship Id="rId52" Type="http://schemas.openxmlformats.org/officeDocument/2006/relationships/slideLayout" Target="../slideLayouts/slideLayout61.xml"/><Relationship Id="rId11" Type="http://schemas.openxmlformats.org/officeDocument/2006/relationships/slideLayout" Target="../slideLayouts/slideLayout20.xml"/><Relationship Id="rId55" Type="http://schemas.openxmlformats.org/officeDocument/2006/relationships/slideLayout" Target="../slideLayouts/slideLayout64.xml"/><Relationship Id="rId10" Type="http://schemas.openxmlformats.org/officeDocument/2006/relationships/slideLayout" Target="../slideLayouts/slideLayout19.xml"/><Relationship Id="rId54" Type="http://schemas.openxmlformats.org/officeDocument/2006/relationships/slideLayout" Target="../slideLayouts/slideLayout63.xml"/><Relationship Id="rId13" Type="http://schemas.openxmlformats.org/officeDocument/2006/relationships/slideLayout" Target="../slideLayouts/slideLayout22.xml"/><Relationship Id="rId57" Type="http://schemas.openxmlformats.org/officeDocument/2006/relationships/theme" Target="../theme/theme3.xml"/><Relationship Id="rId12" Type="http://schemas.openxmlformats.org/officeDocument/2006/relationships/slideLayout" Target="../slideLayouts/slideLayout21.xml"/><Relationship Id="rId56" Type="http://schemas.openxmlformats.org/officeDocument/2006/relationships/slideLayout" Target="../slideLayouts/slideLayout65.xml"/><Relationship Id="rId15" Type="http://schemas.openxmlformats.org/officeDocument/2006/relationships/slideLayout" Target="../slideLayouts/slideLayout24.xml"/><Relationship Id="rId14" Type="http://schemas.openxmlformats.org/officeDocument/2006/relationships/slideLayout" Target="../slideLayouts/slideLayout23.xml"/><Relationship Id="rId17" Type="http://schemas.openxmlformats.org/officeDocument/2006/relationships/slideLayout" Target="../slideLayouts/slideLayout26.xml"/><Relationship Id="rId16" Type="http://schemas.openxmlformats.org/officeDocument/2006/relationships/slideLayout" Target="../slideLayouts/slideLayout25.xml"/><Relationship Id="rId19" Type="http://schemas.openxmlformats.org/officeDocument/2006/relationships/slideLayout" Target="../slideLayouts/slideLayout28.xml"/><Relationship Id="rId18"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8602042" y="4834291"/>
            <a:ext cx="363196" cy="217193"/>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200" u="none" cap="none" strike="noStrike">
                <a:solidFill>
                  <a:schemeClr val="dk2"/>
                </a:solidFill>
                <a:latin typeface="Arial"/>
                <a:ea typeface="Arial"/>
                <a:cs typeface="Arial"/>
                <a:sym typeface="Arial"/>
              </a:defRPr>
            </a:lvl1pPr>
            <a:lvl2pPr indent="0" lvl="1" marL="0" marR="0" rtl="0" algn="r">
              <a:spcBef>
                <a:spcPts val="0"/>
              </a:spcBef>
              <a:buNone/>
              <a:defRPr b="0" i="0" sz="1200" u="none" cap="none" strike="noStrike">
                <a:solidFill>
                  <a:schemeClr val="dk2"/>
                </a:solidFill>
                <a:latin typeface="Arial"/>
                <a:ea typeface="Arial"/>
                <a:cs typeface="Arial"/>
                <a:sym typeface="Arial"/>
              </a:defRPr>
            </a:lvl2pPr>
            <a:lvl3pPr indent="0" lvl="2" marL="0" marR="0" rtl="0" algn="r">
              <a:spcBef>
                <a:spcPts val="0"/>
              </a:spcBef>
              <a:buNone/>
              <a:defRPr b="0" i="0" sz="1200" u="none" cap="none" strike="noStrike">
                <a:solidFill>
                  <a:schemeClr val="dk2"/>
                </a:solidFill>
                <a:latin typeface="Arial"/>
                <a:ea typeface="Arial"/>
                <a:cs typeface="Arial"/>
                <a:sym typeface="Arial"/>
              </a:defRPr>
            </a:lvl3pPr>
            <a:lvl4pPr indent="0" lvl="3" marL="0" marR="0" rtl="0" algn="r">
              <a:spcBef>
                <a:spcPts val="0"/>
              </a:spcBef>
              <a:buNone/>
              <a:defRPr b="0" i="0" sz="1200" u="none" cap="none" strike="noStrike">
                <a:solidFill>
                  <a:schemeClr val="dk2"/>
                </a:solidFill>
                <a:latin typeface="Arial"/>
                <a:ea typeface="Arial"/>
                <a:cs typeface="Arial"/>
                <a:sym typeface="Arial"/>
              </a:defRPr>
            </a:lvl4pPr>
            <a:lvl5pPr indent="0" lvl="4" marL="0" marR="0" rtl="0" algn="r">
              <a:spcBef>
                <a:spcPts val="0"/>
              </a:spcBef>
              <a:buNone/>
              <a:defRPr b="0" i="0" sz="1200" u="none" cap="none" strike="noStrike">
                <a:solidFill>
                  <a:schemeClr val="dk2"/>
                </a:solidFill>
                <a:latin typeface="Arial"/>
                <a:ea typeface="Arial"/>
                <a:cs typeface="Arial"/>
                <a:sym typeface="Arial"/>
              </a:defRPr>
            </a:lvl5pPr>
            <a:lvl6pPr indent="0" lvl="5" marL="0" marR="0" rtl="0" algn="r">
              <a:spcBef>
                <a:spcPts val="0"/>
              </a:spcBef>
              <a:buNone/>
              <a:defRPr b="0" i="0" sz="1200" u="none" cap="none" strike="noStrike">
                <a:solidFill>
                  <a:schemeClr val="dk2"/>
                </a:solidFill>
                <a:latin typeface="Arial"/>
                <a:ea typeface="Arial"/>
                <a:cs typeface="Arial"/>
                <a:sym typeface="Arial"/>
              </a:defRPr>
            </a:lvl6pPr>
            <a:lvl7pPr indent="0" lvl="6" marL="0" marR="0" rtl="0" algn="r">
              <a:spcBef>
                <a:spcPts val="0"/>
              </a:spcBef>
              <a:buNone/>
              <a:defRPr b="0" i="0" sz="1200" u="none" cap="none" strike="noStrike">
                <a:solidFill>
                  <a:schemeClr val="dk2"/>
                </a:solidFill>
                <a:latin typeface="Arial"/>
                <a:ea typeface="Arial"/>
                <a:cs typeface="Arial"/>
                <a:sym typeface="Arial"/>
              </a:defRPr>
            </a:lvl7pPr>
            <a:lvl8pPr indent="0" lvl="7" marL="0" marR="0" rtl="0" algn="r">
              <a:spcBef>
                <a:spcPts val="0"/>
              </a:spcBef>
              <a:buNone/>
              <a:defRPr b="0" i="0" sz="1200" u="none" cap="none" strike="noStrike">
                <a:solidFill>
                  <a:schemeClr val="dk2"/>
                </a:solidFill>
                <a:latin typeface="Arial"/>
                <a:ea typeface="Arial"/>
                <a:cs typeface="Arial"/>
                <a:sym typeface="Arial"/>
              </a:defRPr>
            </a:lvl8pPr>
            <a:lvl9pPr indent="0" lvl="8" marL="0" marR="0" rtl="0" algn="r">
              <a:spcBef>
                <a:spcPts val="0"/>
              </a:spcBef>
              <a:buNone/>
              <a:defRPr b="0" i="0" sz="12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13"/>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lvl1pPr lvl="0" marR="0" rtl="0" algn="l">
              <a:lnSpc>
                <a:spcPct val="100000"/>
              </a:lnSpc>
              <a:spcBef>
                <a:spcPts val="0"/>
              </a:spcBef>
              <a:spcAft>
                <a:spcPts val="0"/>
              </a:spcAft>
              <a:buClr>
                <a:schemeClr val="dk2"/>
              </a:buClr>
              <a:buSzPts val="2400"/>
              <a:buFont typeface="Arial"/>
              <a:buNone/>
              <a:defRPr b="0" i="0" sz="2400" u="none" cap="none" strike="noStrike">
                <a:solidFill>
                  <a:schemeClr val="dk2"/>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3" name="Google Shape;53;p13"/>
          <p:cNvSpPr txBox="1"/>
          <p:nvPr>
            <p:ph idx="1" type="body"/>
          </p:nvPr>
        </p:nvSpPr>
        <p:spPr>
          <a:xfrm>
            <a:off x="274320" y="857250"/>
            <a:ext cx="8676907" cy="3968812"/>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400"/>
              </a:spcBef>
              <a:spcAft>
                <a:spcPts val="0"/>
              </a:spcAft>
              <a:buClr>
                <a:schemeClr val="dk2"/>
              </a:buClr>
              <a:buSzPts val="2100"/>
              <a:buFont typeface="Arial"/>
              <a:buChar char="•"/>
              <a:defRPr b="0" i="0" sz="2100" u="none" cap="none" strike="noStrike">
                <a:solidFill>
                  <a:schemeClr val="dk2"/>
                </a:solidFill>
                <a:latin typeface="Arial"/>
                <a:ea typeface="Arial"/>
                <a:cs typeface="Arial"/>
                <a:sym typeface="Arial"/>
              </a:defRPr>
            </a:lvl1pPr>
            <a:lvl2pPr indent="-342900" lvl="1" marL="914400" marR="0" rtl="0" algn="l">
              <a:lnSpc>
                <a:spcPct val="10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indent="-323850" lvl="2" marL="1371600" marR="0" rtl="0" algn="l">
              <a:lnSpc>
                <a:spcPct val="100000"/>
              </a:lnSpc>
              <a:spcBef>
                <a:spcPts val="5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3pPr>
            <a:lvl4pPr indent="-317500" lvl="3" marL="1828800" marR="0" rtl="0" algn="l">
              <a:lnSpc>
                <a:spcPct val="10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0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04800" lvl="5" marL="2743200" marR="0" rtl="0" algn="l">
              <a:lnSpc>
                <a:spcPct val="100000"/>
              </a:lnSpc>
              <a:spcBef>
                <a:spcPts val="5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00000"/>
              </a:lnSpc>
              <a:spcBef>
                <a:spcPts val="5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00000"/>
              </a:lnSpc>
              <a:spcBef>
                <a:spcPts val="5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00000"/>
              </a:lnSpc>
              <a:spcBef>
                <a:spcPts val="500"/>
              </a:spcBef>
              <a:spcAft>
                <a:spcPts val="5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pic>
        <p:nvPicPr>
          <p:cNvPr id="54" name="Google Shape;54;p13"/>
          <p:cNvPicPr preferRelativeResize="0"/>
          <p:nvPr/>
        </p:nvPicPr>
        <p:blipFill rotWithShape="1">
          <a:blip r:embed="rId2">
            <a:alphaModFix/>
          </a:blip>
          <a:srcRect b="0" l="0" r="0" t="0"/>
          <a:stretch/>
        </p:blipFill>
        <p:spPr>
          <a:xfrm>
            <a:off x="182699" y="4839231"/>
            <a:ext cx="275234" cy="16459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3" r:id="rId27"/>
    <p:sldLayoutId id="2147483684" r:id="rId28"/>
    <p:sldLayoutId id="2147483685" r:id="rId29"/>
    <p:sldLayoutId id="2147483686" r:id="rId30"/>
    <p:sldLayoutId id="2147483687" r:id="rId31"/>
    <p:sldLayoutId id="2147483688" r:id="rId32"/>
    <p:sldLayoutId id="2147483689" r:id="rId33"/>
    <p:sldLayoutId id="2147483690" r:id="rId34"/>
    <p:sldLayoutId id="2147483691" r:id="rId35"/>
    <p:sldLayoutId id="2147483692" r:id="rId36"/>
    <p:sldLayoutId id="2147483693" r:id="rId37"/>
    <p:sldLayoutId id="2147483694" r:id="rId38"/>
    <p:sldLayoutId id="2147483695" r:id="rId39"/>
    <p:sldLayoutId id="2147483696" r:id="rId40"/>
    <p:sldLayoutId id="2147483697" r:id="rId41"/>
    <p:sldLayoutId id="2147483698" r:id="rId42"/>
    <p:sldLayoutId id="2147483699" r:id="rId43"/>
    <p:sldLayoutId id="2147483700" r:id="rId44"/>
    <p:sldLayoutId id="2147483701" r:id="rId45"/>
    <p:sldLayoutId id="2147483702" r:id="rId46"/>
    <p:sldLayoutId id="2147483703" r:id="rId47"/>
    <p:sldLayoutId id="2147483704" r:id="rId48"/>
    <p:sldLayoutId id="2147483705" r:id="rId49"/>
    <p:sldLayoutId id="2147483706" r:id="rId50"/>
    <p:sldLayoutId id="2147483707" r:id="rId51"/>
    <p:sldLayoutId id="2147483708" r:id="rId52"/>
    <p:sldLayoutId id="2147483709" r:id="rId53"/>
    <p:sldLayoutId id="2147483710" r:id="rId54"/>
    <p:sldLayoutId id="2147483711" r:id="rId55"/>
    <p:sldLayoutId id="2147483712" r:id="rId5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33.png"/><Relationship Id="rId5" Type="http://schemas.openxmlformats.org/officeDocument/2006/relationships/image" Target="../media/image27.png"/><Relationship Id="rId6" Type="http://schemas.openxmlformats.org/officeDocument/2006/relationships/image" Target="../media/image32.png"/><Relationship Id="rId7"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4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42.png"/><Relationship Id="rId4" Type="http://schemas.openxmlformats.org/officeDocument/2006/relationships/image" Target="../media/image21.png"/><Relationship Id="rId5" Type="http://schemas.openxmlformats.org/officeDocument/2006/relationships/image" Target="../media/image15.png"/><Relationship Id="rId6" Type="http://schemas.openxmlformats.org/officeDocument/2006/relationships/image" Target="../media/image18.png"/><Relationship Id="rId7" Type="http://schemas.openxmlformats.org/officeDocument/2006/relationships/image" Target="../media/image23.png"/><Relationship Id="rId8"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68"/>
          <p:cNvSpPr txBox="1"/>
          <p:nvPr>
            <p:ph type="title"/>
          </p:nvPr>
        </p:nvSpPr>
        <p:spPr>
          <a:xfrm>
            <a:off x="274320" y="1721358"/>
            <a:ext cx="8675370" cy="1110996"/>
          </a:xfrm>
          <a:prstGeom prst="rect">
            <a:avLst/>
          </a:prstGeom>
          <a:noFill/>
          <a:ln>
            <a:noFill/>
          </a:ln>
        </p:spPr>
        <p:txBody>
          <a:bodyPr anchorCtr="0" anchor="b" bIns="34275" lIns="68575" spcFirstLastPara="1" rIns="68575" wrap="square" tIns="34275">
            <a:normAutofit/>
          </a:bodyPr>
          <a:lstStyle/>
          <a:p>
            <a:pPr indent="0" lvl="0" marL="0" rtl="0" algn="l">
              <a:lnSpc>
                <a:spcPct val="100000"/>
              </a:lnSpc>
              <a:spcBef>
                <a:spcPts val="0"/>
              </a:spcBef>
              <a:spcAft>
                <a:spcPts val="0"/>
              </a:spcAft>
              <a:buClr>
                <a:schemeClr val="lt2"/>
              </a:buClr>
              <a:buSzPts val="3300"/>
              <a:buFont typeface="Arial"/>
              <a:buNone/>
            </a:pPr>
            <a:r>
              <a:rPr lang="en"/>
              <a:t>Responding to and Managing an Incident</a:t>
            </a:r>
            <a:endParaRPr/>
          </a:p>
        </p:txBody>
      </p:sp>
      <p:sp>
        <p:nvSpPr>
          <p:cNvPr id="586" name="Google Shape;586;p68"/>
          <p:cNvSpPr txBox="1"/>
          <p:nvPr>
            <p:ph idx="1" type="subTitle"/>
          </p:nvPr>
        </p:nvSpPr>
        <p:spPr>
          <a:xfrm>
            <a:off x="274320" y="2852928"/>
            <a:ext cx="8675370" cy="1700784"/>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chemeClr val="lt2"/>
              </a:buClr>
              <a:buSzPts val="2400"/>
              <a:buNone/>
            </a:pPr>
            <a:r>
              <a:rPr lang="en"/>
              <a:t>AWS Academy Cloud Security Foundations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77"/>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666" name="Google Shape;666;p77"/>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AWS Trusted Advisor</a:t>
            </a:r>
            <a:endParaRPr/>
          </a:p>
        </p:txBody>
      </p:sp>
      <p:sp>
        <p:nvSpPr>
          <p:cNvPr id="667" name="Google Shape;667;p77"/>
          <p:cNvSpPr txBox="1"/>
          <p:nvPr>
            <p:ph idx="1" type="body"/>
          </p:nvPr>
        </p:nvSpPr>
        <p:spPr>
          <a:xfrm>
            <a:off x="274320" y="857250"/>
            <a:ext cx="6227663" cy="3968812"/>
          </a:xfrm>
          <a:prstGeom prst="rect">
            <a:avLst/>
          </a:prstGeom>
          <a:noFill/>
          <a:ln>
            <a:noFill/>
          </a:ln>
        </p:spPr>
        <p:txBody>
          <a:bodyPr anchorCtr="0" anchor="t" bIns="34275" lIns="68575" spcFirstLastPara="1" rIns="68575" wrap="square" tIns="34275">
            <a:noAutofit/>
          </a:bodyPr>
          <a:lstStyle/>
          <a:p>
            <a:pPr indent="-171450" lvl="0" marL="177800" rtl="0" algn="l">
              <a:lnSpc>
                <a:spcPct val="100000"/>
              </a:lnSpc>
              <a:spcBef>
                <a:spcPts val="0"/>
              </a:spcBef>
              <a:spcAft>
                <a:spcPts val="0"/>
              </a:spcAft>
              <a:buClr>
                <a:schemeClr val="dk2"/>
              </a:buClr>
              <a:buSzPts val="2100"/>
              <a:buChar char="•"/>
            </a:pPr>
            <a:r>
              <a:rPr lang="en"/>
              <a:t>Draws upon best practices learned from serving hundreds of thousands of AWS customers</a:t>
            </a:r>
            <a:endParaRPr/>
          </a:p>
          <a:p>
            <a:pPr indent="-171450" lvl="0" marL="177800" rtl="0" algn="l">
              <a:lnSpc>
                <a:spcPct val="100000"/>
              </a:lnSpc>
              <a:spcBef>
                <a:spcPts val="800"/>
              </a:spcBef>
              <a:spcAft>
                <a:spcPts val="0"/>
              </a:spcAft>
              <a:buClr>
                <a:schemeClr val="dk2"/>
              </a:buClr>
              <a:buSzPts val="2100"/>
              <a:buChar char="•"/>
            </a:pPr>
            <a:r>
              <a:rPr lang="en"/>
              <a:t>Inspects your AWS environment, and then makes recommendations when opportunities exist to improve performance and help close security gaps</a:t>
            </a:r>
            <a:endParaRPr/>
          </a:p>
        </p:txBody>
      </p:sp>
      <p:pic>
        <p:nvPicPr>
          <p:cNvPr id="668" name="Google Shape;668;p77"/>
          <p:cNvPicPr preferRelativeResize="0"/>
          <p:nvPr/>
        </p:nvPicPr>
        <p:blipFill rotWithShape="1">
          <a:blip r:embed="rId3">
            <a:alphaModFix/>
          </a:blip>
          <a:srcRect b="0" l="0" r="0" t="0"/>
          <a:stretch/>
        </p:blipFill>
        <p:spPr>
          <a:xfrm>
            <a:off x="7326454" y="957717"/>
            <a:ext cx="822960" cy="822960"/>
          </a:xfrm>
          <a:prstGeom prst="rect">
            <a:avLst/>
          </a:prstGeom>
          <a:noFill/>
          <a:ln>
            <a:noFill/>
          </a:ln>
        </p:spPr>
      </p:pic>
      <p:sp>
        <p:nvSpPr>
          <p:cNvPr id="669" name="Google Shape;669;p77"/>
          <p:cNvSpPr txBox="1"/>
          <p:nvPr/>
        </p:nvSpPr>
        <p:spPr>
          <a:xfrm>
            <a:off x="6873826" y="1886930"/>
            <a:ext cx="1728216" cy="684821"/>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2"/>
              </a:buClr>
              <a:buSzPts val="1400"/>
              <a:buFont typeface="Arial"/>
              <a:buNone/>
            </a:pPr>
            <a:r>
              <a:rPr lang="en" sz="1400">
                <a:solidFill>
                  <a:schemeClr val="dk2"/>
                </a:solidFill>
                <a:latin typeface="Arial"/>
                <a:ea typeface="Arial"/>
                <a:cs typeface="Arial"/>
                <a:sym typeface="Arial"/>
              </a:rPr>
              <a:t>AWS Trusted Advisor</a:t>
            </a: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78"/>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675" name="Google Shape;675;p78"/>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Amazon CloudWatch</a:t>
            </a:r>
            <a:endParaRPr/>
          </a:p>
        </p:txBody>
      </p:sp>
      <p:sp>
        <p:nvSpPr>
          <p:cNvPr id="676" name="Google Shape;676;p78"/>
          <p:cNvSpPr txBox="1"/>
          <p:nvPr>
            <p:ph idx="1" type="body"/>
          </p:nvPr>
        </p:nvSpPr>
        <p:spPr>
          <a:xfrm>
            <a:off x="274320" y="857250"/>
            <a:ext cx="6227663" cy="3968812"/>
          </a:xfrm>
          <a:prstGeom prst="rect">
            <a:avLst/>
          </a:prstGeom>
          <a:noFill/>
          <a:ln>
            <a:noFill/>
          </a:ln>
        </p:spPr>
        <p:txBody>
          <a:bodyPr anchorCtr="0" anchor="t" bIns="34275" lIns="68575" spcFirstLastPara="1" rIns="68575" wrap="square" tIns="34275">
            <a:noAutofit/>
          </a:bodyPr>
          <a:lstStyle/>
          <a:p>
            <a:pPr indent="-171450" lvl="0" marL="177800" rtl="0" algn="l">
              <a:lnSpc>
                <a:spcPct val="100000"/>
              </a:lnSpc>
              <a:spcBef>
                <a:spcPts val="0"/>
              </a:spcBef>
              <a:spcAft>
                <a:spcPts val="0"/>
              </a:spcAft>
              <a:buClr>
                <a:schemeClr val="dk2"/>
              </a:buClr>
              <a:buSzPts val="2100"/>
              <a:buChar char="•"/>
            </a:pPr>
            <a:r>
              <a:rPr lang="en"/>
              <a:t>Provides a reliable, scalable, and flexible monitoring solution that you can start using within minutes</a:t>
            </a:r>
            <a:endParaRPr/>
          </a:p>
          <a:p>
            <a:pPr indent="-171450" lvl="0" marL="177800" rtl="0" algn="l">
              <a:lnSpc>
                <a:spcPct val="100000"/>
              </a:lnSpc>
              <a:spcBef>
                <a:spcPts val="800"/>
              </a:spcBef>
              <a:spcAft>
                <a:spcPts val="0"/>
              </a:spcAft>
              <a:buClr>
                <a:schemeClr val="dk2"/>
              </a:buClr>
              <a:buSzPts val="2100"/>
              <a:buChar char="•"/>
            </a:pPr>
            <a:r>
              <a:rPr lang="en"/>
              <a:t>Automatically displays metrics about every AWS service that you use</a:t>
            </a:r>
            <a:endParaRPr/>
          </a:p>
          <a:p>
            <a:pPr indent="-171450" lvl="0" marL="177800" rtl="0" algn="l">
              <a:lnSpc>
                <a:spcPct val="100000"/>
              </a:lnSpc>
              <a:spcBef>
                <a:spcPts val="800"/>
              </a:spcBef>
              <a:spcAft>
                <a:spcPts val="0"/>
              </a:spcAft>
              <a:buClr>
                <a:schemeClr val="dk2"/>
              </a:buClr>
              <a:buSzPts val="2100"/>
              <a:buChar char="•"/>
            </a:pPr>
            <a:r>
              <a:rPr lang="en"/>
              <a:t>Provides the ability to create alarms that watch metrics and send notifications</a:t>
            </a:r>
            <a:endParaRPr/>
          </a:p>
        </p:txBody>
      </p:sp>
      <p:pic>
        <p:nvPicPr>
          <p:cNvPr id="677" name="Google Shape;677;p78"/>
          <p:cNvPicPr preferRelativeResize="0"/>
          <p:nvPr/>
        </p:nvPicPr>
        <p:blipFill rotWithShape="1">
          <a:blip r:embed="rId3">
            <a:alphaModFix/>
          </a:blip>
          <a:srcRect b="0" l="0" r="0" t="0"/>
          <a:stretch/>
        </p:blipFill>
        <p:spPr>
          <a:xfrm>
            <a:off x="7326454" y="957717"/>
            <a:ext cx="822960" cy="822960"/>
          </a:xfrm>
          <a:prstGeom prst="rect">
            <a:avLst/>
          </a:prstGeom>
          <a:noFill/>
          <a:ln>
            <a:noFill/>
          </a:ln>
        </p:spPr>
      </p:pic>
      <p:sp>
        <p:nvSpPr>
          <p:cNvPr id="678" name="Google Shape;678;p78"/>
          <p:cNvSpPr txBox="1"/>
          <p:nvPr/>
        </p:nvSpPr>
        <p:spPr>
          <a:xfrm>
            <a:off x="6873826" y="1886930"/>
            <a:ext cx="1728216" cy="684821"/>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2"/>
              </a:buClr>
              <a:buSzPts val="1400"/>
              <a:buFont typeface="Arial"/>
              <a:buNone/>
            </a:pPr>
            <a:r>
              <a:rPr lang="en" sz="1400">
                <a:solidFill>
                  <a:schemeClr val="dk2"/>
                </a:solidFill>
                <a:latin typeface="Arial"/>
                <a:ea typeface="Arial"/>
                <a:cs typeface="Arial"/>
                <a:sym typeface="Arial"/>
              </a:rPr>
              <a:t>Amazon CloudWatch</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79"/>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684" name="Google Shape;684;p79"/>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Amazon Inspector</a:t>
            </a:r>
            <a:endParaRPr/>
          </a:p>
        </p:txBody>
      </p:sp>
      <p:sp>
        <p:nvSpPr>
          <p:cNvPr id="685" name="Google Shape;685;p79"/>
          <p:cNvSpPr txBox="1"/>
          <p:nvPr>
            <p:ph idx="1" type="body"/>
          </p:nvPr>
        </p:nvSpPr>
        <p:spPr>
          <a:xfrm>
            <a:off x="274320" y="857250"/>
            <a:ext cx="6227663" cy="3968812"/>
          </a:xfrm>
          <a:prstGeom prst="rect">
            <a:avLst/>
          </a:prstGeom>
          <a:noFill/>
          <a:ln>
            <a:noFill/>
          </a:ln>
        </p:spPr>
        <p:txBody>
          <a:bodyPr anchorCtr="0" anchor="t" bIns="34275" lIns="68575" spcFirstLastPara="1" rIns="68575" wrap="square" tIns="34275">
            <a:noAutofit/>
          </a:bodyPr>
          <a:lstStyle/>
          <a:p>
            <a:pPr indent="-171450" lvl="0" marL="177800" rtl="0" algn="l">
              <a:lnSpc>
                <a:spcPct val="100000"/>
              </a:lnSpc>
              <a:spcBef>
                <a:spcPts val="0"/>
              </a:spcBef>
              <a:spcAft>
                <a:spcPts val="0"/>
              </a:spcAft>
              <a:buClr>
                <a:schemeClr val="dk2"/>
              </a:buClr>
              <a:buSzPts val="2100"/>
              <a:buChar char="•"/>
            </a:pPr>
            <a:r>
              <a:rPr lang="en"/>
              <a:t>Is a vulnerability management service that continuously scans your AWS workloads for vulnerabilities</a:t>
            </a:r>
            <a:endParaRPr/>
          </a:p>
          <a:p>
            <a:pPr indent="-171450" lvl="0" marL="177800" rtl="0" algn="l">
              <a:lnSpc>
                <a:spcPct val="100000"/>
              </a:lnSpc>
              <a:spcBef>
                <a:spcPts val="800"/>
              </a:spcBef>
              <a:spcAft>
                <a:spcPts val="0"/>
              </a:spcAft>
              <a:buClr>
                <a:schemeClr val="dk2"/>
              </a:buClr>
              <a:buSzPts val="2100"/>
              <a:buChar char="•"/>
            </a:pPr>
            <a:r>
              <a:rPr lang="en"/>
              <a:t>Automatically discovers and scans Amazon Elastic Compute Cloud (Amazon EC2) instances and container images that reside in Amazon Elastic Container Registry (Amazon ECR)</a:t>
            </a:r>
            <a:endParaRPr/>
          </a:p>
          <a:p>
            <a:pPr indent="-171450" lvl="0" marL="177800" rtl="0" algn="l">
              <a:lnSpc>
                <a:spcPct val="100000"/>
              </a:lnSpc>
              <a:spcBef>
                <a:spcPts val="800"/>
              </a:spcBef>
              <a:spcAft>
                <a:spcPts val="0"/>
              </a:spcAft>
              <a:buClr>
                <a:schemeClr val="dk2"/>
              </a:buClr>
              <a:buSzPts val="2100"/>
              <a:buChar char="•"/>
            </a:pPr>
            <a:r>
              <a:rPr lang="en"/>
              <a:t>Creates a finding when it discovers a vulnerability or network issue</a:t>
            </a:r>
            <a:endParaRPr/>
          </a:p>
        </p:txBody>
      </p:sp>
      <p:pic>
        <p:nvPicPr>
          <p:cNvPr id="686" name="Google Shape;686;p79"/>
          <p:cNvPicPr preferRelativeResize="0"/>
          <p:nvPr/>
        </p:nvPicPr>
        <p:blipFill rotWithShape="1">
          <a:blip r:embed="rId3">
            <a:alphaModFix/>
          </a:blip>
          <a:srcRect b="0" l="0" r="0" t="0"/>
          <a:stretch/>
        </p:blipFill>
        <p:spPr>
          <a:xfrm>
            <a:off x="7326454" y="957717"/>
            <a:ext cx="822960" cy="822960"/>
          </a:xfrm>
          <a:prstGeom prst="rect">
            <a:avLst/>
          </a:prstGeom>
          <a:noFill/>
          <a:ln>
            <a:noFill/>
          </a:ln>
        </p:spPr>
      </p:pic>
      <p:sp>
        <p:nvSpPr>
          <p:cNvPr id="687" name="Google Shape;687;p79"/>
          <p:cNvSpPr txBox="1"/>
          <p:nvPr/>
        </p:nvSpPr>
        <p:spPr>
          <a:xfrm>
            <a:off x="6873826" y="1886930"/>
            <a:ext cx="1728216" cy="684821"/>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2"/>
              </a:buClr>
              <a:buSzPts val="1400"/>
              <a:buFont typeface="Arial"/>
              <a:buNone/>
            </a:pPr>
            <a:r>
              <a:rPr lang="en" sz="1400">
                <a:solidFill>
                  <a:schemeClr val="dk2"/>
                </a:solidFill>
                <a:latin typeface="Arial"/>
                <a:ea typeface="Arial"/>
                <a:cs typeface="Arial"/>
                <a:sym typeface="Arial"/>
              </a:rPr>
              <a:t>Amazon Inspector</a:t>
            </a:r>
            <a:endParaRPr sz="1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80"/>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693" name="Google Shape;693;p80"/>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Amazon GuardDuty</a:t>
            </a:r>
            <a:endParaRPr/>
          </a:p>
        </p:txBody>
      </p:sp>
      <p:sp>
        <p:nvSpPr>
          <p:cNvPr id="694" name="Google Shape;694;p80"/>
          <p:cNvSpPr txBox="1"/>
          <p:nvPr>
            <p:ph idx="1" type="body"/>
          </p:nvPr>
        </p:nvSpPr>
        <p:spPr>
          <a:xfrm>
            <a:off x="274320" y="857250"/>
            <a:ext cx="6227663" cy="3968812"/>
          </a:xfrm>
          <a:prstGeom prst="rect">
            <a:avLst/>
          </a:prstGeom>
          <a:noFill/>
          <a:ln>
            <a:noFill/>
          </a:ln>
        </p:spPr>
        <p:txBody>
          <a:bodyPr anchorCtr="0" anchor="t" bIns="34275" lIns="68575" spcFirstLastPara="1" rIns="68575" wrap="square" tIns="34275">
            <a:noAutofit/>
          </a:bodyPr>
          <a:lstStyle/>
          <a:p>
            <a:pPr indent="-171450" lvl="0" marL="177800" rtl="0" algn="l">
              <a:lnSpc>
                <a:spcPct val="100000"/>
              </a:lnSpc>
              <a:spcBef>
                <a:spcPts val="0"/>
              </a:spcBef>
              <a:spcAft>
                <a:spcPts val="0"/>
              </a:spcAft>
              <a:buClr>
                <a:schemeClr val="dk2"/>
              </a:buClr>
              <a:buSzPts val="2100"/>
              <a:buChar char="•"/>
            </a:pPr>
            <a:r>
              <a:rPr lang="en"/>
              <a:t>Is a continuous security monitoring service</a:t>
            </a:r>
            <a:endParaRPr/>
          </a:p>
          <a:p>
            <a:pPr indent="-171450" lvl="0" marL="177800" rtl="0" algn="l">
              <a:lnSpc>
                <a:spcPct val="100000"/>
              </a:lnSpc>
              <a:spcBef>
                <a:spcPts val="800"/>
              </a:spcBef>
              <a:spcAft>
                <a:spcPts val="0"/>
              </a:spcAft>
              <a:buClr>
                <a:schemeClr val="dk2"/>
              </a:buClr>
              <a:buSzPts val="2100"/>
              <a:buChar char="•"/>
            </a:pPr>
            <a:r>
              <a:rPr lang="en"/>
              <a:t>Identifies unexpected and potentially unauthorized or malicious activity</a:t>
            </a:r>
            <a:endParaRPr/>
          </a:p>
          <a:p>
            <a:pPr indent="-171450" lvl="0" marL="177800" rtl="0" algn="l">
              <a:lnSpc>
                <a:spcPct val="100000"/>
              </a:lnSpc>
              <a:spcBef>
                <a:spcPts val="800"/>
              </a:spcBef>
              <a:spcAft>
                <a:spcPts val="0"/>
              </a:spcAft>
              <a:buClr>
                <a:schemeClr val="dk2"/>
              </a:buClr>
              <a:buSzPts val="2100"/>
              <a:buChar char="•"/>
            </a:pPr>
            <a:r>
              <a:rPr lang="en"/>
              <a:t>Uses threat intelligence feeds</a:t>
            </a:r>
            <a:endParaRPr/>
          </a:p>
        </p:txBody>
      </p:sp>
      <p:pic>
        <p:nvPicPr>
          <p:cNvPr id="695" name="Google Shape;695;p80"/>
          <p:cNvPicPr preferRelativeResize="0"/>
          <p:nvPr/>
        </p:nvPicPr>
        <p:blipFill rotWithShape="1">
          <a:blip r:embed="rId3">
            <a:alphaModFix/>
          </a:blip>
          <a:srcRect b="0" l="0" r="0" t="0"/>
          <a:stretch/>
        </p:blipFill>
        <p:spPr>
          <a:xfrm>
            <a:off x="7326454" y="957717"/>
            <a:ext cx="822960" cy="822960"/>
          </a:xfrm>
          <a:prstGeom prst="rect">
            <a:avLst/>
          </a:prstGeom>
          <a:noFill/>
          <a:ln>
            <a:noFill/>
          </a:ln>
        </p:spPr>
      </p:pic>
      <p:sp>
        <p:nvSpPr>
          <p:cNvPr id="696" name="Google Shape;696;p80"/>
          <p:cNvSpPr txBox="1"/>
          <p:nvPr/>
        </p:nvSpPr>
        <p:spPr>
          <a:xfrm>
            <a:off x="6873826" y="1886930"/>
            <a:ext cx="1728216" cy="684821"/>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2"/>
              </a:buClr>
              <a:buSzPts val="1400"/>
              <a:buFont typeface="Arial"/>
              <a:buNone/>
            </a:pPr>
            <a:r>
              <a:rPr lang="en" sz="1400">
                <a:solidFill>
                  <a:schemeClr val="dk2"/>
                </a:solidFill>
                <a:latin typeface="Arial"/>
                <a:ea typeface="Arial"/>
                <a:cs typeface="Arial"/>
                <a:sym typeface="Arial"/>
              </a:rPr>
              <a:t>Amazon GuardDuty</a:t>
            </a:r>
            <a:endParaRPr sz="1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81"/>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702" name="Google Shape;702;p81"/>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AWS Shield</a:t>
            </a:r>
            <a:endParaRPr/>
          </a:p>
        </p:txBody>
      </p:sp>
      <p:sp>
        <p:nvSpPr>
          <p:cNvPr id="703" name="Google Shape;703;p81"/>
          <p:cNvSpPr txBox="1"/>
          <p:nvPr>
            <p:ph idx="1" type="body"/>
          </p:nvPr>
        </p:nvSpPr>
        <p:spPr>
          <a:xfrm>
            <a:off x="274320" y="857250"/>
            <a:ext cx="6227663" cy="3968812"/>
          </a:xfrm>
          <a:prstGeom prst="rect">
            <a:avLst/>
          </a:prstGeom>
          <a:noFill/>
          <a:ln>
            <a:noFill/>
          </a:ln>
        </p:spPr>
        <p:txBody>
          <a:bodyPr anchorCtr="0" anchor="t" bIns="34275" lIns="68575" spcFirstLastPara="1" rIns="68575" wrap="square" tIns="34275">
            <a:noAutofit/>
          </a:bodyPr>
          <a:lstStyle/>
          <a:p>
            <a:pPr indent="-171450" lvl="0" marL="177800" rtl="0" algn="l">
              <a:lnSpc>
                <a:spcPct val="100000"/>
              </a:lnSpc>
              <a:spcBef>
                <a:spcPts val="0"/>
              </a:spcBef>
              <a:spcAft>
                <a:spcPts val="0"/>
              </a:spcAft>
              <a:buClr>
                <a:schemeClr val="dk2"/>
              </a:buClr>
              <a:buSzPts val="2100"/>
              <a:buChar char="•"/>
            </a:pPr>
            <a:r>
              <a:rPr lang="en"/>
              <a:t>Automatically protects an enterprise network from a distributed denial of service (DDoS) attack</a:t>
            </a:r>
            <a:endParaRPr/>
          </a:p>
          <a:p>
            <a:pPr indent="-171450" lvl="0" marL="177800" rtl="0" algn="l">
              <a:lnSpc>
                <a:spcPct val="100000"/>
              </a:lnSpc>
              <a:spcBef>
                <a:spcPts val="800"/>
              </a:spcBef>
              <a:spcAft>
                <a:spcPts val="0"/>
              </a:spcAft>
              <a:buClr>
                <a:schemeClr val="dk2"/>
              </a:buClr>
              <a:buSzPts val="2100"/>
              <a:buChar char="•"/>
            </a:pPr>
            <a:r>
              <a:rPr lang="en"/>
              <a:t>Offers the AWS Shield Advanced managed threat protection service to improve your security posture with additional DDoS detection, mitigation, and response capabilities</a:t>
            </a:r>
            <a:endParaRPr/>
          </a:p>
        </p:txBody>
      </p:sp>
      <p:pic>
        <p:nvPicPr>
          <p:cNvPr id="704" name="Google Shape;704;p81"/>
          <p:cNvPicPr preferRelativeResize="0"/>
          <p:nvPr/>
        </p:nvPicPr>
        <p:blipFill rotWithShape="1">
          <a:blip r:embed="rId3">
            <a:alphaModFix/>
          </a:blip>
          <a:srcRect b="0" l="0" r="0" t="0"/>
          <a:stretch/>
        </p:blipFill>
        <p:spPr>
          <a:xfrm>
            <a:off x="7326454" y="957717"/>
            <a:ext cx="822960" cy="822960"/>
          </a:xfrm>
          <a:prstGeom prst="rect">
            <a:avLst/>
          </a:prstGeom>
          <a:noFill/>
          <a:ln>
            <a:noFill/>
          </a:ln>
        </p:spPr>
      </p:pic>
      <p:sp>
        <p:nvSpPr>
          <p:cNvPr id="705" name="Google Shape;705;p81"/>
          <p:cNvSpPr txBox="1"/>
          <p:nvPr/>
        </p:nvSpPr>
        <p:spPr>
          <a:xfrm>
            <a:off x="6873826" y="1886930"/>
            <a:ext cx="1728216" cy="684821"/>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2"/>
              </a:buClr>
              <a:buSzPts val="1400"/>
              <a:buFont typeface="Arial"/>
              <a:buNone/>
            </a:pPr>
            <a:r>
              <a:rPr lang="en" sz="1400">
                <a:solidFill>
                  <a:schemeClr val="dk2"/>
                </a:solidFill>
                <a:latin typeface="Arial"/>
                <a:ea typeface="Arial"/>
                <a:cs typeface="Arial"/>
                <a:sym typeface="Arial"/>
              </a:rPr>
              <a:t>AWS Shield</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82"/>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711" name="Google Shape;711;p82"/>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AWS Config</a:t>
            </a:r>
            <a:endParaRPr/>
          </a:p>
        </p:txBody>
      </p:sp>
      <p:sp>
        <p:nvSpPr>
          <p:cNvPr id="712" name="Google Shape;712;p82"/>
          <p:cNvSpPr txBox="1"/>
          <p:nvPr>
            <p:ph idx="1" type="body"/>
          </p:nvPr>
        </p:nvSpPr>
        <p:spPr>
          <a:xfrm>
            <a:off x="274320" y="857250"/>
            <a:ext cx="6227663" cy="3968812"/>
          </a:xfrm>
          <a:prstGeom prst="rect">
            <a:avLst/>
          </a:prstGeom>
          <a:noFill/>
          <a:ln>
            <a:noFill/>
          </a:ln>
        </p:spPr>
        <p:txBody>
          <a:bodyPr anchorCtr="0" anchor="t" bIns="34275" lIns="68575" spcFirstLastPara="1" rIns="68575" wrap="square" tIns="34275">
            <a:noAutofit/>
          </a:bodyPr>
          <a:lstStyle/>
          <a:p>
            <a:pPr indent="-171450" lvl="0" marL="177800" rtl="0" algn="l">
              <a:lnSpc>
                <a:spcPct val="100000"/>
              </a:lnSpc>
              <a:spcBef>
                <a:spcPts val="0"/>
              </a:spcBef>
              <a:spcAft>
                <a:spcPts val="0"/>
              </a:spcAft>
              <a:buClr>
                <a:schemeClr val="dk2"/>
              </a:buClr>
              <a:buSzPts val="2100"/>
              <a:buChar char="•"/>
            </a:pPr>
            <a:r>
              <a:rPr lang="en"/>
              <a:t>Is a continuous monitoring and assessment service</a:t>
            </a:r>
            <a:endParaRPr/>
          </a:p>
          <a:p>
            <a:pPr indent="-171450" lvl="0" marL="177800" rtl="0" algn="l">
              <a:lnSpc>
                <a:spcPct val="100000"/>
              </a:lnSpc>
              <a:spcBef>
                <a:spcPts val="800"/>
              </a:spcBef>
              <a:spcAft>
                <a:spcPts val="0"/>
              </a:spcAft>
              <a:buClr>
                <a:schemeClr val="dk2"/>
              </a:buClr>
              <a:buSzPts val="2100"/>
              <a:buChar char="•"/>
            </a:pPr>
            <a:r>
              <a:rPr lang="en"/>
              <a:t>Provides the ability to view current and historic configurations of a resource and use this information to troubleshoot outages</a:t>
            </a:r>
            <a:endParaRPr/>
          </a:p>
          <a:p>
            <a:pPr indent="-171450" lvl="0" marL="177800" rtl="0" algn="l">
              <a:lnSpc>
                <a:spcPct val="100000"/>
              </a:lnSpc>
              <a:spcBef>
                <a:spcPts val="800"/>
              </a:spcBef>
              <a:spcAft>
                <a:spcPts val="0"/>
              </a:spcAft>
              <a:buClr>
                <a:schemeClr val="dk2"/>
              </a:buClr>
              <a:buSzPts val="2100"/>
              <a:buChar char="•"/>
            </a:pPr>
            <a:r>
              <a:rPr lang="en"/>
              <a:t>Sends notifications when changes occur</a:t>
            </a:r>
            <a:endParaRPr/>
          </a:p>
          <a:p>
            <a:pPr indent="-171450" lvl="0" marL="177800" rtl="0" algn="l">
              <a:lnSpc>
                <a:spcPct val="100000"/>
              </a:lnSpc>
              <a:spcBef>
                <a:spcPts val="800"/>
              </a:spcBef>
              <a:spcAft>
                <a:spcPts val="0"/>
              </a:spcAft>
              <a:buClr>
                <a:schemeClr val="dk2"/>
              </a:buClr>
              <a:buSzPts val="2100"/>
              <a:buChar char="•"/>
            </a:pPr>
            <a:r>
              <a:rPr lang="en"/>
              <a:t>Integrates with other AWS services to remediate issues</a:t>
            </a:r>
            <a:endParaRPr/>
          </a:p>
        </p:txBody>
      </p:sp>
      <p:pic>
        <p:nvPicPr>
          <p:cNvPr id="713" name="Google Shape;713;p82"/>
          <p:cNvPicPr preferRelativeResize="0"/>
          <p:nvPr/>
        </p:nvPicPr>
        <p:blipFill rotWithShape="1">
          <a:blip r:embed="rId3">
            <a:alphaModFix/>
          </a:blip>
          <a:srcRect b="0" l="0" r="0" t="0"/>
          <a:stretch/>
        </p:blipFill>
        <p:spPr>
          <a:xfrm>
            <a:off x="7326454" y="957717"/>
            <a:ext cx="822960" cy="822960"/>
          </a:xfrm>
          <a:prstGeom prst="rect">
            <a:avLst/>
          </a:prstGeom>
          <a:noFill/>
          <a:ln>
            <a:noFill/>
          </a:ln>
        </p:spPr>
      </p:pic>
      <p:sp>
        <p:nvSpPr>
          <p:cNvPr id="714" name="Google Shape;714;p82"/>
          <p:cNvSpPr txBox="1"/>
          <p:nvPr/>
        </p:nvSpPr>
        <p:spPr>
          <a:xfrm>
            <a:off x="6873826" y="1886930"/>
            <a:ext cx="1728216" cy="684821"/>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2"/>
              </a:buClr>
              <a:buSzPts val="1400"/>
              <a:buFont typeface="Arial"/>
              <a:buNone/>
            </a:pPr>
            <a:r>
              <a:rPr lang="en" sz="1400">
                <a:solidFill>
                  <a:schemeClr val="dk2"/>
                </a:solidFill>
                <a:latin typeface="Arial"/>
                <a:ea typeface="Arial"/>
                <a:cs typeface="Arial"/>
                <a:sym typeface="Arial"/>
              </a:rPr>
              <a:t>AWS Config</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83"/>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720" name="Google Shape;720;p83"/>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Evaluating rules</a:t>
            </a:r>
            <a:endParaRPr/>
          </a:p>
        </p:txBody>
      </p:sp>
      <p:pic>
        <p:nvPicPr>
          <p:cNvPr descr="Diagram of evaluating rules. See description in slide notes." id="721" name="Google Shape;721;p83"/>
          <p:cNvPicPr preferRelativeResize="0"/>
          <p:nvPr/>
        </p:nvPicPr>
        <p:blipFill rotWithShape="1">
          <a:blip r:embed="rId3">
            <a:alphaModFix/>
          </a:blip>
          <a:srcRect b="0" l="0" r="0" t="0"/>
          <a:stretch/>
        </p:blipFill>
        <p:spPr>
          <a:xfrm>
            <a:off x="525430" y="1148508"/>
            <a:ext cx="8070280" cy="328082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84"/>
          <p:cNvSpPr txBox="1"/>
          <p:nvPr>
            <p:ph type="title"/>
          </p:nvPr>
        </p:nvSpPr>
        <p:spPr>
          <a:xfrm>
            <a:off x="274320" y="274853"/>
            <a:ext cx="6576192" cy="1720454"/>
          </a:xfrm>
          <a:prstGeom prst="rect">
            <a:avLst/>
          </a:prstGeom>
          <a:noFill/>
          <a:ln>
            <a:noFill/>
          </a:ln>
        </p:spPr>
        <p:txBody>
          <a:bodyPr anchorCtr="0" anchor="b" bIns="34275" lIns="68575" spcFirstLastPara="1" rIns="68575" wrap="square" tIns="34275">
            <a:normAutofit/>
          </a:bodyPr>
          <a:lstStyle/>
          <a:p>
            <a:pPr indent="0" lvl="0" marL="0" rtl="0" algn="l">
              <a:lnSpc>
                <a:spcPct val="100000"/>
              </a:lnSpc>
              <a:spcBef>
                <a:spcPts val="0"/>
              </a:spcBef>
              <a:spcAft>
                <a:spcPts val="0"/>
              </a:spcAft>
              <a:buClr>
                <a:schemeClr val="dk2"/>
              </a:buClr>
              <a:buSzPts val="3200"/>
              <a:buFont typeface="Arial"/>
              <a:buNone/>
            </a:pPr>
            <a:r>
              <a:rPr lang="en" sz="3200"/>
              <a:t>AWS services that support the resolution and recovery phase</a:t>
            </a:r>
            <a:endParaRPr/>
          </a:p>
        </p:txBody>
      </p:sp>
      <p:sp>
        <p:nvSpPr>
          <p:cNvPr id="727" name="Google Shape;727;p84"/>
          <p:cNvSpPr txBox="1"/>
          <p:nvPr>
            <p:ph idx="1" type="subTitle"/>
          </p:nvPr>
        </p:nvSpPr>
        <p:spPr>
          <a:xfrm>
            <a:off x="274320" y="2016143"/>
            <a:ext cx="6576192" cy="1573591"/>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2"/>
              </a:buClr>
              <a:buSzPts val="1800"/>
              <a:buNone/>
            </a:pPr>
            <a:r>
              <a:rPr lang="en"/>
              <a:t>Responding to and Managing an Incident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85"/>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733" name="Google Shape;733;p85"/>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Resolution and recovery</a:t>
            </a:r>
            <a:endParaRPr/>
          </a:p>
        </p:txBody>
      </p:sp>
      <p:grpSp>
        <p:nvGrpSpPr>
          <p:cNvPr id="734" name="Google Shape;734;p85"/>
          <p:cNvGrpSpPr/>
          <p:nvPr/>
        </p:nvGrpSpPr>
        <p:grpSpPr>
          <a:xfrm>
            <a:off x="1519702" y="938774"/>
            <a:ext cx="1719263" cy="1633765"/>
            <a:chOff x="3028032" y="4055811"/>
            <a:chExt cx="2292350" cy="2178353"/>
          </a:xfrm>
        </p:grpSpPr>
        <p:pic>
          <p:nvPicPr>
            <p:cNvPr id="735" name="Google Shape;735;p85"/>
            <p:cNvPicPr preferRelativeResize="0"/>
            <p:nvPr/>
          </p:nvPicPr>
          <p:blipFill rotWithShape="1">
            <a:blip r:embed="rId3">
              <a:alphaModFix/>
            </a:blip>
            <a:srcRect b="0" l="0" r="0" t="0"/>
            <a:stretch/>
          </p:blipFill>
          <p:spPr>
            <a:xfrm>
              <a:off x="3482057" y="4055811"/>
              <a:ext cx="1435608" cy="1435608"/>
            </a:xfrm>
            <a:prstGeom prst="rect">
              <a:avLst/>
            </a:prstGeom>
            <a:noFill/>
            <a:ln>
              <a:noFill/>
            </a:ln>
          </p:spPr>
        </p:pic>
        <p:sp>
          <p:nvSpPr>
            <p:cNvPr id="736" name="Google Shape;736;p85"/>
            <p:cNvSpPr txBox="1"/>
            <p:nvPr/>
          </p:nvSpPr>
          <p:spPr>
            <a:xfrm>
              <a:off x="3028032" y="5587833"/>
              <a:ext cx="2292350" cy="64633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AWS Systems Manager</a:t>
              </a:r>
              <a:endParaRPr sz="1100"/>
            </a:p>
          </p:txBody>
        </p:sp>
      </p:grpSp>
      <p:grpSp>
        <p:nvGrpSpPr>
          <p:cNvPr id="737" name="Google Shape;737;p85"/>
          <p:cNvGrpSpPr/>
          <p:nvPr/>
        </p:nvGrpSpPr>
        <p:grpSpPr>
          <a:xfrm>
            <a:off x="3542281" y="942642"/>
            <a:ext cx="1719263" cy="1633765"/>
            <a:chOff x="3028032" y="4099353"/>
            <a:chExt cx="2292350" cy="2178353"/>
          </a:xfrm>
        </p:grpSpPr>
        <p:pic>
          <p:nvPicPr>
            <p:cNvPr id="738" name="Google Shape;738;p85"/>
            <p:cNvPicPr preferRelativeResize="0"/>
            <p:nvPr/>
          </p:nvPicPr>
          <p:blipFill rotWithShape="1">
            <a:blip r:embed="rId4">
              <a:alphaModFix/>
            </a:blip>
            <a:srcRect b="0" l="0" r="0" t="0"/>
            <a:stretch/>
          </p:blipFill>
          <p:spPr>
            <a:xfrm>
              <a:off x="3482057" y="4099353"/>
              <a:ext cx="1435608" cy="1435608"/>
            </a:xfrm>
            <a:prstGeom prst="rect">
              <a:avLst/>
            </a:prstGeom>
            <a:noFill/>
            <a:ln>
              <a:noFill/>
            </a:ln>
          </p:spPr>
        </p:pic>
        <p:sp>
          <p:nvSpPr>
            <p:cNvPr id="739" name="Google Shape;739;p85"/>
            <p:cNvSpPr txBox="1"/>
            <p:nvPr/>
          </p:nvSpPr>
          <p:spPr>
            <a:xfrm>
              <a:off x="3028032" y="5631375"/>
              <a:ext cx="2292350" cy="64633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AWS CloudFormation</a:t>
              </a:r>
              <a:endParaRPr sz="1100"/>
            </a:p>
          </p:txBody>
        </p:sp>
      </p:grpSp>
      <p:grpSp>
        <p:nvGrpSpPr>
          <p:cNvPr id="740" name="Google Shape;740;p85"/>
          <p:cNvGrpSpPr/>
          <p:nvPr/>
        </p:nvGrpSpPr>
        <p:grpSpPr>
          <a:xfrm>
            <a:off x="359228" y="2645227"/>
            <a:ext cx="7713382" cy="2023169"/>
            <a:chOff x="478971" y="3526970"/>
            <a:chExt cx="10284509" cy="2697559"/>
          </a:xfrm>
        </p:grpSpPr>
        <p:sp>
          <p:nvSpPr>
            <p:cNvPr id="741" name="Google Shape;741;p85"/>
            <p:cNvSpPr/>
            <p:nvPr/>
          </p:nvSpPr>
          <p:spPr>
            <a:xfrm>
              <a:off x="478971" y="3526970"/>
              <a:ext cx="10284509" cy="2697559"/>
            </a:xfrm>
            <a:prstGeom prst="rect">
              <a:avLst/>
            </a:prstGeom>
            <a:no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742" name="Google Shape;742;p85"/>
            <p:cNvSpPr/>
            <p:nvPr/>
          </p:nvSpPr>
          <p:spPr>
            <a:xfrm>
              <a:off x="1075038" y="4292071"/>
              <a:ext cx="1568463" cy="646331"/>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chemeClr val="dk1"/>
                  </a:solidFill>
                  <a:latin typeface="Arial"/>
                  <a:ea typeface="Arial"/>
                  <a:cs typeface="Arial"/>
                  <a:sym typeface="Arial"/>
                </a:rPr>
                <a:t>Event-driven responses</a:t>
              </a:r>
              <a:r>
                <a:rPr lang="en" sz="1400">
                  <a:solidFill>
                    <a:schemeClr val="dk1"/>
                  </a:solidFill>
                  <a:latin typeface="Arial"/>
                  <a:ea typeface="Arial"/>
                  <a:cs typeface="Arial"/>
                  <a:sym typeface="Arial"/>
                </a:rPr>
                <a:t>  </a:t>
              </a:r>
              <a:endParaRPr sz="1100"/>
            </a:p>
          </p:txBody>
        </p:sp>
      </p:grpSp>
      <p:grpSp>
        <p:nvGrpSpPr>
          <p:cNvPr id="743" name="Google Shape;743;p85"/>
          <p:cNvGrpSpPr/>
          <p:nvPr/>
        </p:nvGrpSpPr>
        <p:grpSpPr>
          <a:xfrm>
            <a:off x="2544318" y="2791206"/>
            <a:ext cx="1726428" cy="1835182"/>
            <a:chOff x="8853817" y="4784932"/>
            <a:chExt cx="2301904" cy="2302539"/>
          </a:xfrm>
        </p:grpSpPr>
        <p:sp>
          <p:nvSpPr>
            <p:cNvPr id="744" name="Google Shape;744;p85"/>
            <p:cNvSpPr txBox="1"/>
            <p:nvPr/>
          </p:nvSpPr>
          <p:spPr>
            <a:xfrm>
              <a:off x="8853817" y="6218617"/>
              <a:ext cx="2301904" cy="8688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Amazon Simple Notification Service (Amazon SNS)</a:t>
              </a:r>
              <a:endParaRPr sz="1100"/>
            </a:p>
          </p:txBody>
        </p:sp>
        <p:pic>
          <p:nvPicPr>
            <p:cNvPr id="745" name="Google Shape;745;p85"/>
            <p:cNvPicPr preferRelativeResize="0"/>
            <p:nvPr/>
          </p:nvPicPr>
          <p:blipFill rotWithShape="1">
            <a:blip r:embed="rId5">
              <a:alphaModFix/>
            </a:blip>
            <a:srcRect b="0" l="0" r="0" t="0"/>
            <a:stretch/>
          </p:blipFill>
          <p:spPr>
            <a:xfrm>
              <a:off x="9274779" y="4784932"/>
              <a:ext cx="1435608" cy="1350907"/>
            </a:xfrm>
            <a:prstGeom prst="rect">
              <a:avLst/>
            </a:prstGeom>
            <a:noFill/>
            <a:ln>
              <a:noFill/>
            </a:ln>
          </p:spPr>
        </p:pic>
      </p:grpSp>
      <p:grpSp>
        <p:nvGrpSpPr>
          <p:cNvPr id="746" name="Google Shape;746;p85"/>
          <p:cNvGrpSpPr/>
          <p:nvPr/>
        </p:nvGrpSpPr>
        <p:grpSpPr>
          <a:xfrm>
            <a:off x="4423410" y="2784348"/>
            <a:ext cx="1726428" cy="1430640"/>
            <a:chOff x="8853817" y="4825816"/>
            <a:chExt cx="2301904" cy="1794975"/>
          </a:xfrm>
        </p:grpSpPr>
        <p:sp>
          <p:nvSpPr>
            <p:cNvPr id="747" name="Google Shape;747;p85"/>
            <p:cNvSpPr txBox="1"/>
            <p:nvPr/>
          </p:nvSpPr>
          <p:spPr>
            <a:xfrm>
              <a:off x="8853817" y="6273249"/>
              <a:ext cx="2301904" cy="347542"/>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AWS Step Functions</a:t>
              </a:r>
              <a:endParaRPr sz="1100"/>
            </a:p>
          </p:txBody>
        </p:sp>
        <p:pic>
          <p:nvPicPr>
            <p:cNvPr id="748" name="Google Shape;748;p85"/>
            <p:cNvPicPr preferRelativeResize="0"/>
            <p:nvPr/>
          </p:nvPicPr>
          <p:blipFill rotWithShape="1">
            <a:blip r:embed="rId6">
              <a:alphaModFix/>
            </a:blip>
            <a:srcRect b="0" l="0" r="0" t="0"/>
            <a:stretch/>
          </p:blipFill>
          <p:spPr>
            <a:xfrm>
              <a:off x="9274779" y="4825816"/>
              <a:ext cx="1435608" cy="1350908"/>
            </a:xfrm>
            <a:prstGeom prst="rect">
              <a:avLst/>
            </a:prstGeom>
            <a:noFill/>
            <a:ln>
              <a:noFill/>
            </a:ln>
          </p:spPr>
        </p:pic>
      </p:grpSp>
      <p:grpSp>
        <p:nvGrpSpPr>
          <p:cNvPr id="749" name="Google Shape;749;p85"/>
          <p:cNvGrpSpPr/>
          <p:nvPr/>
        </p:nvGrpSpPr>
        <p:grpSpPr>
          <a:xfrm>
            <a:off x="6302502" y="2791206"/>
            <a:ext cx="1726428" cy="1441524"/>
            <a:chOff x="8824788" y="4771185"/>
            <a:chExt cx="2301904" cy="1808632"/>
          </a:xfrm>
        </p:grpSpPr>
        <p:sp>
          <p:nvSpPr>
            <p:cNvPr id="750" name="Google Shape;750;p85"/>
            <p:cNvSpPr txBox="1"/>
            <p:nvPr/>
          </p:nvSpPr>
          <p:spPr>
            <a:xfrm>
              <a:off x="8824788" y="6232275"/>
              <a:ext cx="2301904" cy="347542"/>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AWS Lambda</a:t>
              </a:r>
              <a:endParaRPr sz="1100"/>
            </a:p>
          </p:txBody>
        </p:sp>
        <p:pic>
          <p:nvPicPr>
            <p:cNvPr id="751" name="Google Shape;751;p85"/>
            <p:cNvPicPr preferRelativeResize="0"/>
            <p:nvPr/>
          </p:nvPicPr>
          <p:blipFill rotWithShape="1">
            <a:blip r:embed="rId7">
              <a:alphaModFix/>
            </a:blip>
            <a:srcRect b="0" l="0" r="0" t="0"/>
            <a:stretch/>
          </p:blipFill>
          <p:spPr>
            <a:xfrm>
              <a:off x="9274779" y="4771185"/>
              <a:ext cx="1435608" cy="1350908"/>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86"/>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757" name="Google Shape;757;p86"/>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AWS Systems Manager</a:t>
            </a:r>
            <a:endParaRPr/>
          </a:p>
        </p:txBody>
      </p:sp>
      <p:sp>
        <p:nvSpPr>
          <p:cNvPr id="758" name="Google Shape;758;p86"/>
          <p:cNvSpPr txBox="1"/>
          <p:nvPr>
            <p:ph idx="1" type="body"/>
          </p:nvPr>
        </p:nvSpPr>
        <p:spPr>
          <a:xfrm>
            <a:off x="274320" y="857250"/>
            <a:ext cx="6227663" cy="3968812"/>
          </a:xfrm>
          <a:prstGeom prst="rect">
            <a:avLst/>
          </a:prstGeom>
          <a:noFill/>
          <a:ln>
            <a:noFill/>
          </a:ln>
        </p:spPr>
        <p:txBody>
          <a:bodyPr anchorCtr="0" anchor="t" bIns="34275" lIns="68575" spcFirstLastPara="1" rIns="68575" wrap="square" tIns="34275">
            <a:noAutofit/>
          </a:bodyPr>
          <a:lstStyle/>
          <a:p>
            <a:pPr indent="-171450" lvl="0" marL="177800" rtl="0" algn="l">
              <a:lnSpc>
                <a:spcPct val="100000"/>
              </a:lnSpc>
              <a:spcBef>
                <a:spcPts val="0"/>
              </a:spcBef>
              <a:spcAft>
                <a:spcPts val="0"/>
              </a:spcAft>
              <a:buClr>
                <a:schemeClr val="dk2"/>
              </a:buClr>
              <a:buSzPts val="2100"/>
              <a:buChar char="•"/>
            </a:pPr>
            <a:r>
              <a:rPr lang="en"/>
              <a:t>Gives you visibility and control of your infrastructure on AWS</a:t>
            </a:r>
            <a:endParaRPr/>
          </a:p>
          <a:p>
            <a:pPr indent="-171450" lvl="0" marL="177800" rtl="0" algn="l">
              <a:lnSpc>
                <a:spcPct val="100000"/>
              </a:lnSpc>
              <a:spcBef>
                <a:spcPts val="800"/>
              </a:spcBef>
              <a:spcAft>
                <a:spcPts val="0"/>
              </a:spcAft>
              <a:buClr>
                <a:schemeClr val="dk2"/>
              </a:buClr>
              <a:buSzPts val="2100"/>
              <a:buChar char="•"/>
            </a:pPr>
            <a:r>
              <a:rPr lang="en"/>
              <a:t>Provides a unified user interface so that you can view operational data from multiple AWS services</a:t>
            </a:r>
            <a:endParaRPr/>
          </a:p>
          <a:p>
            <a:pPr indent="-171450" lvl="0" marL="177800" rtl="0" algn="l">
              <a:lnSpc>
                <a:spcPct val="100000"/>
              </a:lnSpc>
              <a:spcBef>
                <a:spcPts val="800"/>
              </a:spcBef>
              <a:spcAft>
                <a:spcPts val="0"/>
              </a:spcAft>
              <a:buClr>
                <a:schemeClr val="dk2"/>
              </a:buClr>
              <a:buSzPts val="2100"/>
              <a:buChar char="•"/>
            </a:pPr>
            <a:r>
              <a:rPr lang="en"/>
              <a:t>Provides the ability to group resources by application and view operational data for monitoring and troubleshooting</a:t>
            </a:r>
            <a:endParaRPr/>
          </a:p>
          <a:p>
            <a:pPr indent="-171450" lvl="0" marL="177800" rtl="0" algn="l">
              <a:lnSpc>
                <a:spcPct val="100000"/>
              </a:lnSpc>
              <a:spcBef>
                <a:spcPts val="800"/>
              </a:spcBef>
              <a:spcAft>
                <a:spcPts val="0"/>
              </a:spcAft>
              <a:buClr>
                <a:schemeClr val="dk2"/>
              </a:buClr>
              <a:buSzPts val="2100"/>
              <a:buChar char="•"/>
            </a:pPr>
            <a:r>
              <a:rPr lang="en"/>
              <a:t>Helps you to keep your instances in their defined state and perform on-demand changes, such as updating applications or running shell scripts</a:t>
            </a:r>
            <a:endParaRPr/>
          </a:p>
        </p:txBody>
      </p:sp>
      <p:pic>
        <p:nvPicPr>
          <p:cNvPr id="759" name="Google Shape;759;p86"/>
          <p:cNvPicPr preferRelativeResize="0"/>
          <p:nvPr/>
        </p:nvPicPr>
        <p:blipFill rotWithShape="1">
          <a:blip r:embed="rId3">
            <a:alphaModFix/>
          </a:blip>
          <a:srcRect b="0" l="0" r="0" t="0"/>
          <a:stretch/>
        </p:blipFill>
        <p:spPr>
          <a:xfrm>
            <a:off x="7326454" y="957717"/>
            <a:ext cx="822960" cy="822960"/>
          </a:xfrm>
          <a:prstGeom prst="rect">
            <a:avLst/>
          </a:prstGeom>
          <a:noFill/>
          <a:ln>
            <a:noFill/>
          </a:ln>
        </p:spPr>
      </p:pic>
      <p:sp>
        <p:nvSpPr>
          <p:cNvPr id="760" name="Google Shape;760;p86"/>
          <p:cNvSpPr txBox="1"/>
          <p:nvPr/>
        </p:nvSpPr>
        <p:spPr>
          <a:xfrm>
            <a:off x="6873826" y="1886930"/>
            <a:ext cx="1728216" cy="684821"/>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2"/>
              </a:buClr>
              <a:buSzPts val="1400"/>
              <a:buFont typeface="Arial"/>
              <a:buNone/>
            </a:pPr>
            <a:r>
              <a:rPr lang="en" sz="1400">
                <a:solidFill>
                  <a:schemeClr val="dk2"/>
                </a:solidFill>
                <a:latin typeface="Arial"/>
                <a:ea typeface="Arial"/>
                <a:cs typeface="Arial"/>
                <a:sym typeface="Arial"/>
              </a:rPr>
              <a:t>AWS Systems Manager</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69"/>
          <p:cNvSpPr txBox="1"/>
          <p:nvPr>
            <p:ph type="title"/>
          </p:nvPr>
        </p:nvSpPr>
        <p:spPr>
          <a:xfrm>
            <a:off x="274320" y="274853"/>
            <a:ext cx="6576192" cy="1720454"/>
          </a:xfrm>
          <a:prstGeom prst="rect">
            <a:avLst/>
          </a:prstGeom>
          <a:noFill/>
          <a:ln>
            <a:noFill/>
          </a:ln>
        </p:spPr>
        <p:txBody>
          <a:bodyPr anchorCtr="0" anchor="b" bIns="34275" lIns="68575" spcFirstLastPara="1" rIns="68575" wrap="square" tIns="34275">
            <a:normAutofit/>
          </a:bodyPr>
          <a:lstStyle/>
          <a:p>
            <a:pPr indent="0" lvl="0" marL="0" rtl="0" algn="l">
              <a:lnSpc>
                <a:spcPct val="100000"/>
              </a:lnSpc>
              <a:spcBef>
                <a:spcPts val="0"/>
              </a:spcBef>
              <a:spcAft>
                <a:spcPts val="0"/>
              </a:spcAft>
              <a:buClr>
                <a:schemeClr val="dk2"/>
              </a:buClr>
              <a:buSzPts val="3300"/>
              <a:buFont typeface="Arial"/>
              <a:buNone/>
            </a:pPr>
            <a:r>
              <a:rPr lang="en"/>
              <a:t>Introduction</a:t>
            </a:r>
            <a:endParaRPr/>
          </a:p>
        </p:txBody>
      </p:sp>
      <p:sp>
        <p:nvSpPr>
          <p:cNvPr id="592" name="Google Shape;592;p69"/>
          <p:cNvSpPr txBox="1"/>
          <p:nvPr>
            <p:ph idx="1" type="subTitle"/>
          </p:nvPr>
        </p:nvSpPr>
        <p:spPr>
          <a:xfrm>
            <a:off x="274320" y="2016143"/>
            <a:ext cx="6576192" cy="1573591"/>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2"/>
              </a:buClr>
              <a:buSzPts val="1800"/>
              <a:buNone/>
            </a:pPr>
            <a:r>
              <a:rPr lang="en"/>
              <a:t>Responding to and Managing an Incident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87"/>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766" name="Google Shape;766;p87"/>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AWS CloudFormation</a:t>
            </a:r>
            <a:endParaRPr/>
          </a:p>
        </p:txBody>
      </p:sp>
      <p:sp>
        <p:nvSpPr>
          <p:cNvPr id="767" name="Google Shape;767;p87"/>
          <p:cNvSpPr txBox="1"/>
          <p:nvPr>
            <p:ph idx="1" type="body"/>
          </p:nvPr>
        </p:nvSpPr>
        <p:spPr>
          <a:xfrm>
            <a:off x="274320" y="857250"/>
            <a:ext cx="6227663" cy="3968812"/>
          </a:xfrm>
          <a:prstGeom prst="rect">
            <a:avLst/>
          </a:prstGeom>
          <a:noFill/>
          <a:ln>
            <a:noFill/>
          </a:ln>
        </p:spPr>
        <p:txBody>
          <a:bodyPr anchorCtr="0" anchor="t" bIns="34275" lIns="68575" spcFirstLastPara="1" rIns="68575" wrap="square" tIns="34275">
            <a:noAutofit/>
          </a:bodyPr>
          <a:lstStyle/>
          <a:p>
            <a:pPr indent="-171450" lvl="0" marL="177800" rtl="0" algn="l">
              <a:lnSpc>
                <a:spcPct val="100000"/>
              </a:lnSpc>
              <a:spcBef>
                <a:spcPts val="0"/>
              </a:spcBef>
              <a:spcAft>
                <a:spcPts val="0"/>
              </a:spcAft>
              <a:buClr>
                <a:schemeClr val="dk2"/>
              </a:buClr>
              <a:buSzPts val="2100"/>
              <a:buChar char="•"/>
            </a:pPr>
            <a:r>
              <a:rPr lang="en"/>
              <a:t>Helps you model and set up your AWS resources so that you can spend less time managing those resources and more time focusing on your applications that run in AWS</a:t>
            </a:r>
            <a:endParaRPr/>
          </a:p>
          <a:p>
            <a:pPr indent="-171450" lvl="0" marL="177800" rtl="0" algn="l">
              <a:lnSpc>
                <a:spcPct val="100000"/>
              </a:lnSpc>
              <a:spcBef>
                <a:spcPts val="800"/>
              </a:spcBef>
              <a:spcAft>
                <a:spcPts val="0"/>
              </a:spcAft>
              <a:buClr>
                <a:schemeClr val="dk2"/>
              </a:buClr>
              <a:buSzPts val="2100"/>
              <a:buChar char="•"/>
            </a:pPr>
            <a:r>
              <a:rPr lang="en"/>
              <a:t>Provides the ability to create a template that describes all the AWS resources that you want</a:t>
            </a:r>
            <a:endParaRPr/>
          </a:p>
          <a:p>
            <a:pPr indent="-171450" lvl="0" marL="177800" rtl="0" algn="l">
              <a:lnSpc>
                <a:spcPct val="100000"/>
              </a:lnSpc>
              <a:spcBef>
                <a:spcPts val="800"/>
              </a:spcBef>
              <a:spcAft>
                <a:spcPts val="0"/>
              </a:spcAft>
              <a:buClr>
                <a:schemeClr val="dk2"/>
              </a:buClr>
              <a:buSzPts val="2100"/>
              <a:buChar char="•"/>
            </a:pPr>
            <a:r>
              <a:rPr lang="en"/>
              <a:t>Can be used to re-create a staging environment inside an isolated, or forensic, virtual private cloud (VPC)</a:t>
            </a:r>
            <a:endParaRPr/>
          </a:p>
        </p:txBody>
      </p:sp>
      <p:pic>
        <p:nvPicPr>
          <p:cNvPr id="768" name="Google Shape;768;p87"/>
          <p:cNvPicPr preferRelativeResize="0"/>
          <p:nvPr/>
        </p:nvPicPr>
        <p:blipFill rotWithShape="1">
          <a:blip r:embed="rId3">
            <a:alphaModFix/>
          </a:blip>
          <a:srcRect b="0" l="0" r="0" t="0"/>
          <a:stretch/>
        </p:blipFill>
        <p:spPr>
          <a:xfrm>
            <a:off x="7326454" y="957717"/>
            <a:ext cx="822960" cy="822960"/>
          </a:xfrm>
          <a:prstGeom prst="rect">
            <a:avLst/>
          </a:prstGeom>
          <a:noFill/>
          <a:ln>
            <a:noFill/>
          </a:ln>
        </p:spPr>
      </p:pic>
      <p:sp>
        <p:nvSpPr>
          <p:cNvPr id="769" name="Google Shape;769;p87"/>
          <p:cNvSpPr txBox="1"/>
          <p:nvPr/>
        </p:nvSpPr>
        <p:spPr>
          <a:xfrm>
            <a:off x="6873826" y="1886930"/>
            <a:ext cx="1728216" cy="684821"/>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2"/>
              </a:buClr>
              <a:buSzPts val="1400"/>
              <a:buFont typeface="Arial"/>
              <a:buNone/>
            </a:pPr>
            <a:r>
              <a:rPr lang="en" sz="1400">
                <a:solidFill>
                  <a:schemeClr val="dk2"/>
                </a:solidFill>
                <a:latin typeface="Arial"/>
                <a:ea typeface="Arial"/>
                <a:cs typeface="Arial"/>
                <a:sym typeface="Arial"/>
              </a:rPr>
              <a:t>AWS CloudFormation</a:t>
            </a: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88"/>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775" name="Google Shape;775;p88"/>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Amazon Simple Notification Service (Amazon SNS)</a:t>
            </a:r>
            <a:endParaRPr/>
          </a:p>
        </p:txBody>
      </p:sp>
      <p:sp>
        <p:nvSpPr>
          <p:cNvPr id="776" name="Google Shape;776;p88"/>
          <p:cNvSpPr txBox="1"/>
          <p:nvPr>
            <p:ph idx="1" type="body"/>
          </p:nvPr>
        </p:nvSpPr>
        <p:spPr>
          <a:xfrm>
            <a:off x="274320" y="857250"/>
            <a:ext cx="6227663" cy="3968812"/>
          </a:xfrm>
          <a:prstGeom prst="rect">
            <a:avLst/>
          </a:prstGeom>
          <a:noFill/>
          <a:ln>
            <a:noFill/>
          </a:ln>
        </p:spPr>
        <p:txBody>
          <a:bodyPr anchorCtr="0" anchor="t" bIns="34275" lIns="68575" spcFirstLastPara="1" rIns="68575" wrap="square" tIns="34275">
            <a:noAutofit/>
          </a:bodyPr>
          <a:lstStyle/>
          <a:p>
            <a:pPr indent="-171450" lvl="0" marL="177800" rtl="0" algn="l">
              <a:lnSpc>
                <a:spcPct val="100000"/>
              </a:lnSpc>
              <a:spcBef>
                <a:spcPts val="0"/>
              </a:spcBef>
              <a:spcAft>
                <a:spcPts val="0"/>
              </a:spcAft>
              <a:buClr>
                <a:schemeClr val="dk2"/>
              </a:buClr>
              <a:buSzPts val="2100"/>
              <a:buChar char="•"/>
            </a:pPr>
            <a:r>
              <a:rPr lang="en"/>
              <a:t>Is an event-driven web service that provides the ability for applications, end users, and devices to instantly send and receive notifications from the cloud</a:t>
            </a:r>
            <a:endParaRPr/>
          </a:p>
        </p:txBody>
      </p:sp>
      <p:pic>
        <p:nvPicPr>
          <p:cNvPr id="777" name="Google Shape;777;p88"/>
          <p:cNvPicPr preferRelativeResize="0"/>
          <p:nvPr/>
        </p:nvPicPr>
        <p:blipFill rotWithShape="1">
          <a:blip r:embed="rId3">
            <a:alphaModFix/>
          </a:blip>
          <a:srcRect b="0" l="0" r="0" t="0"/>
          <a:stretch/>
        </p:blipFill>
        <p:spPr>
          <a:xfrm>
            <a:off x="7326454" y="957717"/>
            <a:ext cx="822960" cy="822960"/>
          </a:xfrm>
          <a:prstGeom prst="rect">
            <a:avLst/>
          </a:prstGeom>
          <a:noFill/>
          <a:ln>
            <a:noFill/>
          </a:ln>
        </p:spPr>
      </p:pic>
      <p:sp>
        <p:nvSpPr>
          <p:cNvPr id="778" name="Google Shape;778;p88"/>
          <p:cNvSpPr txBox="1"/>
          <p:nvPr/>
        </p:nvSpPr>
        <p:spPr>
          <a:xfrm>
            <a:off x="6873826" y="1886930"/>
            <a:ext cx="1728216" cy="684821"/>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2"/>
              </a:buClr>
              <a:buSzPts val="1400"/>
              <a:buFont typeface="Arial"/>
              <a:buNone/>
            </a:pPr>
            <a:r>
              <a:rPr lang="en" sz="1400">
                <a:solidFill>
                  <a:schemeClr val="dk2"/>
                </a:solidFill>
                <a:latin typeface="Arial"/>
                <a:ea typeface="Arial"/>
                <a:cs typeface="Arial"/>
                <a:sym typeface="Arial"/>
              </a:rPr>
              <a:t>Amazon Simple Notification Service (Amazon SNS)</a:t>
            </a: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89"/>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784" name="Google Shape;784;p89"/>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AWS Step Functions</a:t>
            </a:r>
            <a:endParaRPr/>
          </a:p>
        </p:txBody>
      </p:sp>
      <p:sp>
        <p:nvSpPr>
          <p:cNvPr id="785" name="Google Shape;785;p89"/>
          <p:cNvSpPr txBox="1"/>
          <p:nvPr>
            <p:ph idx="1" type="body"/>
          </p:nvPr>
        </p:nvSpPr>
        <p:spPr>
          <a:xfrm>
            <a:off x="274320" y="857250"/>
            <a:ext cx="6227663" cy="3968812"/>
          </a:xfrm>
          <a:prstGeom prst="rect">
            <a:avLst/>
          </a:prstGeom>
          <a:noFill/>
          <a:ln>
            <a:noFill/>
          </a:ln>
        </p:spPr>
        <p:txBody>
          <a:bodyPr anchorCtr="0" anchor="t" bIns="34275" lIns="68575" spcFirstLastPara="1" rIns="68575" wrap="square" tIns="34275">
            <a:noAutofit/>
          </a:bodyPr>
          <a:lstStyle/>
          <a:p>
            <a:pPr indent="-171450" lvl="0" marL="177800" rtl="0" algn="l">
              <a:lnSpc>
                <a:spcPct val="100000"/>
              </a:lnSpc>
              <a:spcBef>
                <a:spcPts val="0"/>
              </a:spcBef>
              <a:spcAft>
                <a:spcPts val="0"/>
              </a:spcAft>
              <a:buClr>
                <a:schemeClr val="dk2"/>
              </a:buClr>
              <a:buSzPts val="2100"/>
              <a:buChar char="•"/>
            </a:pPr>
            <a:r>
              <a:rPr lang="en"/>
              <a:t>Is a visual workflow service that developers use to build distributed applications, and automate IT and business processes</a:t>
            </a:r>
            <a:endParaRPr/>
          </a:p>
          <a:p>
            <a:pPr indent="-171450" lvl="0" marL="177800" rtl="0" algn="l">
              <a:lnSpc>
                <a:spcPct val="100000"/>
              </a:lnSpc>
              <a:spcBef>
                <a:spcPts val="800"/>
              </a:spcBef>
              <a:spcAft>
                <a:spcPts val="0"/>
              </a:spcAft>
              <a:buClr>
                <a:schemeClr val="dk2"/>
              </a:buClr>
              <a:buSzPts val="2100"/>
              <a:buChar char="•"/>
            </a:pPr>
            <a:r>
              <a:rPr lang="en"/>
              <a:t>Provides the ability to create event-driven workflows to manage failures, retries, parallelization, service integrations, and observability so that developers can focus on higher value business logic</a:t>
            </a:r>
            <a:endParaRPr/>
          </a:p>
        </p:txBody>
      </p:sp>
      <p:pic>
        <p:nvPicPr>
          <p:cNvPr id="786" name="Google Shape;786;p89"/>
          <p:cNvPicPr preferRelativeResize="0"/>
          <p:nvPr/>
        </p:nvPicPr>
        <p:blipFill rotWithShape="1">
          <a:blip r:embed="rId3">
            <a:alphaModFix/>
          </a:blip>
          <a:srcRect b="0" l="0" r="0" t="0"/>
          <a:stretch/>
        </p:blipFill>
        <p:spPr>
          <a:xfrm>
            <a:off x="7326454" y="957717"/>
            <a:ext cx="822960" cy="822960"/>
          </a:xfrm>
          <a:prstGeom prst="rect">
            <a:avLst/>
          </a:prstGeom>
          <a:noFill/>
          <a:ln>
            <a:noFill/>
          </a:ln>
        </p:spPr>
      </p:pic>
      <p:sp>
        <p:nvSpPr>
          <p:cNvPr id="787" name="Google Shape;787;p89"/>
          <p:cNvSpPr txBox="1"/>
          <p:nvPr/>
        </p:nvSpPr>
        <p:spPr>
          <a:xfrm>
            <a:off x="6873826" y="1886930"/>
            <a:ext cx="1728216" cy="684821"/>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2"/>
              </a:buClr>
              <a:buSzPts val="1400"/>
              <a:buFont typeface="Arial"/>
              <a:buNone/>
            </a:pPr>
            <a:r>
              <a:rPr lang="en" sz="1400">
                <a:solidFill>
                  <a:schemeClr val="dk2"/>
                </a:solidFill>
                <a:latin typeface="Arial"/>
                <a:ea typeface="Arial"/>
                <a:cs typeface="Arial"/>
                <a:sym typeface="Arial"/>
              </a:rPr>
              <a:t>AWS Step Functions</a:t>
            </a:r>
            <a:endParaRPr sz="1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90"/>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793" name="Google Shape;793;p90"/>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AWS Lambda </a:t>
            </a:r>
            <a:endParaRPr/>
          </a:p>
        </p:txBody>
      </p:sp>
      <p:sp>
        <p:nvSpPr>
          <p:cNvPr id="794" name="Google Shape;794;p90"/>
          <p:cNvSpPr txBox="1"/>
          <p:nvPr>
            <p:ph idx="1" type="body"/>
          </p:nvPr>
        </p:nvSpPr>
        <p:spPr>
          <a:xfrm>
            <a:off x="274320" y="857250"/>
            <a:ext cx="6227663" cy="3968812"/>
          </a:xfrm>
          <a:prstGeom prst="rect">
            <a:avLst/>
          </a:prstGeom>
          <a:noFill/>
          <a:ln>
            <a:noFill/>
          </a:ln>
        </p:spPr>
        <p:txBody>
          <a:bodyPr anchorCtr="0" anchor="t" bIns="34275" lIns="68575" spcFirstLastPara="1" rIns="68575" wrap="square" tIns="34275">
            <a:noAutofit/>
          </a:bodyPr>
          <a:lstStyle/>
          <a:p>
            <a:pPr indent="-171450" lvl="0" marL="177800" rtl="0" algn="l">
              <a:lnSpc>
                <a:spcPct val="100000"/>
              </a:lnSpc>
              <a:spcBef>
                <a:spcPts val="0"/>
              </a:spcBef>
              <a:spcAft>
                <a:spcPts val="0"/>
              </a:spcAft>
              <a:buClr>
                <a:schemeClr val="dk2"/>
              </a:buClr>
              <a:buSzPts val="2100"/>
              <a:buChar char="•"/>
            </a:pPr>
            <a:r>
              <a:rPr lang="en"/>
              <a:t>Is a serverless, event-driven compute service that provides the ability to run code on demand without provisioning or managing servers</a:t>
            </a:r>
            <a:endParaRPr/>
          </a:p>
          <a:p>
            <a:pPr indent="-171450" lvl="0" marL="177800" rtl="0" algn="l">
              <a:lnSpc>
                <a:spcPct val="100000"/>
              </a:lnSpc>
              <a:spcBef>
                <a:spcPts val="800"/>
              </a:spcBef>
              <a:spcAft>
                <a:spcPts val="0"/>
              </a:spcAft>
              <a:buClr>
                <a:schemeClr val="dk2"/>
              </a:buClr>
              <a:buSzPts val="2100"/>
              <a:buChar char="•"/>
            </a:pPr>
            <a:r>
              <a:rPr lang="en"/>
              <a:t>Lambda functions are stateless</a:t>
            </a:r>
            <a:endParaRPr/>
          </a:p>
          <a:p>
            <a:pPr indent="-38100" lvl="0" marL="177800" rtl="0" algn="l">
              <a:lnSpc>
                <a:spcPct val="100000"/>
              </a:lnSpc>
              <a:spcBef>
                <a:spcPts val="800"/>
              </a:spcBef>
              <a:spcAft>
                <a:spcPts val="0"/>
              </a:spcAft>
              <a:buClr>
                <a:schemeClr val="dk2"/>
              </a:buClr>
              <a:buSzPts val="2100"/>
              <a:buNone/>
            </a:pPr>
            <a:r>
              <a:t/>
            </a:r>
            <a:endParaRPr/>
          </a:p>
        </p:txBody>
      </p:sp>
      <p:pic>
        <p:nvPicPr>
          <p:cNvPr id="795" name="Google Shape;795;p90"/>
          <p:cNvPicPr preferRelativeResize="0"/>
          <p:nvPr/>
        </p:nvPicPr>
        <p:blipFill rotWithShape="1">
          <a:blip r:embed="rId3">
            <a:alphaModFix/>
          </a:blip>
          <a:srcRect b="0" l="0" r="0" t="0"/>
          <a:stretch/>
        </p:blipFill>
        <p:spPr>
          <a:xfrm>
            <a:off x="7326454" y="957717"/>
            <a:ext cx="822960" cy="822960"/>
          </a:xfrm>
          <a:prstGeom prst="rect">
            <a:avLst/>
          </a:prstGeom>
          <a:noFill/>
          <a:ln>
            <a:noFill/>
          </a:ln>
        </p:spPr>
      </p:pic>
      <p:sp>
        <p:nvSpPr>
          <p:cNvPr id="796" name="Google Shape;796;p90"/>
          <p:cNvSpPr txBox="1"/>
          <p:nvPr/>
        </p:nvSpPr>
        <p:spPr>
          <a:xfrm>
            <a:off x="6873826" y="1886930"/>
            <a:ext cx="1728216" cy="684821"/>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2"/>
              </a:buClr>
              <a:buSzPts val="1400"/>
              <a:buFont typeface="Arial"/>
              <a:buNone/>
            </a:pPr>
            <a:r>
              <a:rPr lang="en" sz="1400">
                <a:solidFill>
                  <a:schemeClr val="dk2"/>
                </a:solidFill>
                <a:latin typeface="Arial"/>
                <a:ea typeface="Arial"/>
                <a:cs typeface="Arial"/>
                <a:sym typeface="Arial"/>
              </a:rPr>
              <a:t>AWS Lambda</a:t>
            </a:r>
            <a:endParaRPr sz="1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91"/>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802" name="Google Shape;802;p91"/>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Lambda for incident response</a:t>
            </a:r>
            <a:endParaRPr/>
          </a:p>
        </p:txBody>
      </p:sp>
      <p:pic>
        <p:nvPicPr>
          <p:cNvPr descr="Diagram of using Lambda for incident response. See description in slide notes." id="803" name="Google Shape;803;p91"/>
          <p:cNvPicPr preferRelativeResize="0"/>
          <p:nvPr/>
        </p:nvPicPr>
        <p:blipFill rotWithShape="1">
          <a:blip r:embed="rId3">
            <a:alphaModFix/>
          </a:blip>
          <a:srcRect b="0" l="0" r="0" t="0"/>
          <a:stretch/>
        </p:blipFill>
        <p:spPr>
          <a:xfrm>
            <a:off x="367682" y="1001381"/>
            <a:ext cx="8408637" cy="373564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92"/>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809" name="Google Shape;809;p92"/>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Working together for incident response</a:t>
            </a:r>
            <a:endParaRPr/>
          </a:p>
        </p:txBody>
      </p:sp>
      <p:pic>
        <p:nvPicPr>
          <p:cNvPr id="810" name="Google Shape;810;p92"/>
          <p:cNvPicPr preferRelativeResize="0"/>
          <p:nvPr/>
        </p:nvPicPr>
        <p:blipFill rotWithShape="1">
          <a:blip r:embed="rId3">
            <a:alphaModFix/>
          </a:blip>
          <a:srcRect b="0" l="0" r="0" t="0"/>
          <a:stretch/>
        </p:blipFill>
        <p:spPr>
          <a:xfrm>
            <a:off x="486564" y="1198795"/>
            <a:ext cx="8170872" cy="342191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93"/>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816" name="Google Shape;816;p93"/>
          <p:cNvSpPr txBox="1"/>
          <p:nvPr>
            <p:ph type="ctrTitle"/>
          </p:nvPr>
        </p:nvSpPr>
        <p:spPr>
          <a:xfrm>
            <a:off x="182699" y="219074"/>
            <a:ext cx="2970732" cy="1400176"/>
          </a:xfrm>
          <a:prstGeom prst="rect">
            <a:avLst/>
          </a:prstGeom>
          <a:noFill/>
          <a:ln>
            <a:noFill/>
          </a:ln>
        </p:spPr>
        <p:txBody>
          <a:bodyPr anchorCtr="0" anchor="t" bIns="34275" lIns="68575" spcFirstLastPara="1" rIns="68575" wrap="square" tIns="34275">
            <a:normAutofit fontScale="90000"/>
          </a:bodyPr>
          <a:lstStyle/>
          <a:p>
            <a:pPr indent="0" lvl="0" marL="0" rtl="0" algn="ctr">
              <a:lnSpc>
                <a:spcPct val="100000"/>
              </a:lnSpc>
              <a:spcBef>
                <a:spcPts val="0"/>
              </a:spcBef>
              <a:spcAft>
                <a:spcPts val="0"/>
              </a:spcAft>
              <a:buClr>
                <a:schemeClr val="lt1"/>
              </a:buClr>
              <a:buSzPct val="100000"/>
              <a:buFont typeface="Arial"/>
              <a:buNone/>
            </a:pPr>
            <a:r>
              <a:rPr lang="en"/>
              <a:t>Lab: Remediating an Incident by Using AWS Config and Lambda</a:t>
            </a:r>
            <a:endParaRPr/>
          </a:p>
        </p:txBody>
      </p:sp>
      <p:pic>
        <p:nvPicPr>
          <p:cNvPr id="817" name="Google Shape;817;p93"/>
          <p:cNvPicPr preferRelativeResize="0"/>
          <p:nvPr/>
        </p:nvPicPr>
        <p:blipFill rotWithShape="1">
          <a:blip r:embed="rId3">
            <a:alphaModFix/>
          </a:blip>
          <a:srcRect b="0" l="0" r="0" t="0"/>
          <a:stretch/>
        </p:blipFill>
        <p:spPr>
          <a:xfrm>
            <a:off x="4183380" y="1200150"/>
            <a:ext cx="4114800" cy="2743200"/>
          </a:xfrm>
          <a:prstGeom prst="rect">
            <a:avLst/>
          </a:prstGeom>
          <a:noFill/>
          <a:ln cap="flat" cmpd="sng" w="9525">
            <a:solidFill>
              <a:srgbClr val="7F7F7F"/>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94"/>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823" name="Google Shape;823;p94"/>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Lab: Tasks</a:t>
            </a:r>
            <a:endParaRPr/>
          </a:p>
        </p:txBody>
      </p:sp>
      <p:sp>
        <p:nvSpPr>
          <p:cNvPr id="824" name="Google Shape;824;p94"/>
          <p:cNvSpPr txBox="1"/>
          <p:nvPr>
            <p:ph idx="1" type="body"/>
          </p:nvPr>
        </p:nvSpPr>
        <p:spPr>
          <a:xfrm>
            <a:off x="274320" y="857250"/>
            <a:ext cx="8690918" cy="3968812"/>
          </a:xfrm>
          <a:prstGeom prst="rect">
            <a:avLst/>
          </a:prstGeom>
          <a:noFill/>
          <a:ln>
            <a:noFill/>
          </a:ln>
        </p:spPr>
        <p:txBody>
          <a:bodyPr anchorCtr="0" anchor="t" bIns="34275" lIns="68575" spcFirstLastPara="1" rIns="68575" wrap="square" tIns="34275">
            <a:normAutofit/>
          </a:bodyPr>
          <a:lstStyle/>
          <a:p>
            <a:pPr indent="-374650" lvl="0" marL="381000" rtl="0" algn="l">
              <a:lnSpc>
                <a:spcPct val="100000"/>
              </a:lnSpc>
              <a:spcBef>
                <a:spcPts val="0"/>
              </a:spcBef>
              <a:spcAft>
                <a:spcPts val="0"/>
              </a:spcAft>
              <a:buClr>
                <a:schemeClr val="dk2"/>
              </a:buClr>
              <a:buSzPts val="2100"/>
              <a:buFont typeface="Arial"/>
              <a:buAutoNum type="arabicPeriod"/>
            </a:pPr>
            <a:r>
              <a:rPr lang="en"/>
              <a:t>Examining and updating IAM roles</a:t>
            </a:r>
            <a:endParaRPr/>
          </a:p>
          <a:p>
            <a:pPr indent="-374650" lvl="0" marL="381000" rtl="0" algn="l">
              <a:lnSpc>
                <a:spcPct val="100000"/>
              </a:lnSpc>
              <a:spcBef>
                <a:spcPts val="800"/>
              </a:spcBef>
              <a:spcAft>
                <a:spcPts val="0"/>
              </a:spcAft>
              <a:buClr>
                <a:schemeClr val="dk2"/>
              </a:buClr>
              <a:buSzPts val="2100"/>
              <a:buFont typeface="Arial"/>
              <a:buAutoNum type="arabicPeriod"/>
            </a:pPr>
            <a:r>
              <a:rPr lang="en"/>
              <a:t>Setting up AWS Config to monitor resources</a:t>
            </a:r>
            <a:endParaRPr/>
          </a:p>
          <a:p>
            <a:pPr indent="-374650" lvl="0" marL="381000" rtl="0" algn="l">
              <a:lnSpc>
                <a:spcPct val="100000"/>
              </a:lnSpc>
              <a:spcBef>
                <a:spcPts val="800"/>
              </a:spcBef>
              <a:spcAft>
                <a:spcPts val="0"/>
              </a:spcAft>
              <a:buClr>
                <a:schemeClr val="dk2"/>
              </a:buClr>
              <a:buSzPts val="2100"/>
              <a:buFont typeface="Arial"/>
              <a:buAutoNum type="arabicPeriod"/>
            </a:pPr>
            <a:r>
              <a:rPr lang="en"/>
              <a:t>Modifying a security group that AWS Config monitors</a:t>
            </a:r>
            <a:endParaRPr/>
          </a:p>
          <a:p>
            <a:pPr indent="-374650" lvl="0" marL="381000" rtl="0" algn="l">
              <a:lnSpc>
                <a:spcPct val="100000"/>
              </a:lnSpc>
              <a:spcBef>
                <a:spcPts val="800"/>
              </a:spcBef>
              <a:spcAft>
                <a:spcPts val="0"/>
              </a:spcAft>
              <a:buClr>
                <a:schemeClr val="dk2"/>
              </a:buClr>
              <a:buSzPts val="2100"/>
              <a:buFont typeface="Arial"/>
              <a:buAutoNum type="arabicPeriod"/>
            </a:pPr>
            <a:r>
              <a:rPr lang="en"/>
              <a:t>Creating and running an AWS Config rule that calls a Lambda function</a:t>
            </a:r>
            <a:endParaRPr/>
          </a:p>
          <a:p>
            <a:pPr indent="-374650" lvl="0" marL="381000" rtl="0" algn="l">
              <a:lnSpc>
                <a:spcPct val="100000"/>
              </a:lnSpc>
              <a:spcBef>
                <a:spcPts val="800"/>
              </a:spcBef>
              <a:spcAft>
                <a:spcPts val="0"/>
              </a:spcAft>
              <a:buClr>
                <a:schemeClr val="dk2"/>
              </a:buClr>
              <a:buSzPts val="2100"/>
              <a:buFont typeface="Arial"/>
              <a:buAutoNum type="arabicPeriod"/>
            </a:pPr>
            <a:r>
              <a:rPr lang="en"/>
              <a:t>Revisiting the security group configuration</a:t>
            </a:r>
            <a:endParaRPr/>
          </a:p>
          <a:p>
            <a:pPr indent="-374650" lvl="0" marL="381000" rtl="0" algn="l">
              <a:lnSpc>
                <a:spcPct val="100000"/>
              </a:lnSpc>
              <a:spcBef>
                <a:spcPts val="800"/>
              </a:spcBef>
              <a:spcAft>
                <a:spcPts val="0"/>
              </a:spcAft>
              <a:buClr>
                <a:schemeClr val="dk2"/>
              </a:buClr>
              <a:buSzPts val="2100"/>
              <a:buFont typeface="Arial"/>
              <a:buAutoNum type="arabicPeriod"/>
            </a:pPr>
            <a:r>
              <a:rPr lang="en"/>
              <a:t>Using CloudWatch logs for verification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70"/>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598" name="Google Shape;598;p70"/>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Incident recognition and response</a:t>
            </a:r>
            <a:endParaRPr/>
          </a:p>
        </p:txBody>
      </p:sp>
      <p:sp>
        <p:nvSpPr>
          <p:cNvPr id="599" name="Google Shape;599;p70"/>
          <p:cNvSpPr txBox="1"/>
          <p:nvPr>
            <p:ph idx="1" type="body"/>
          </p:nvPr>
        </p:nvSpPr>
        <p:spPr>
          <a:xfrm>
            <a:off x="274320" y="857250"/>
            <a:ext cx="8690918" cy="3968812"/>
          </a:xfrm>
          <a:prstGeom prst="rect">
            <a:avLst/>
          </a:prstGeom>
          <a:noFill/>
          <a:ln>
            <a:noFill/>
          </a:ln>
        </p:spPr>
        <p:txBody>
          <a:bodyPr anchorCtr="0" anchor="t" bIns="34275" lIns="68575" spcFirstLastPara="1" rIns="68575" wrap="square" tIns="34275">
            <a:normAutofit/>
          </a:bodyPr>
          <a:lstStyle/>
          <a:p>
            <a:pPr indent="-171450" lvl="0" marL="177800" rtl="0" algn="l">
              <a:lnSpc>
                <a:spcPct val="100000"/>
              </a:lnSpc>
              <a:spcBef>
                <a:spcPts val="0"/>
              </a:spcBef>
              <a:spcAft>
                <a:spcPts val="0"/>
              </a:spcAft>
              <a:buClr>
                <a:schemeClr val="dk2"/>
              </a:buClr>
              <a:buSzPts val="2100"/>
              <a:buChar char="•"/>
            </a:pPr>
            <a:r>
              <a:rPr lang="en"/>
              <a:t>Is a set of information security policies and procedures that you can use to identify, contain, and eliminate cyberattacks</a:t>
            </a:r>
            <a:endParaRPr/>
          </a:p>
          <a:p>
            <a:pPr indent="-171450" lvl="0" marL="177800" rtl="0" algn="l">
              <a:lnSpc>
                <a:spcPct val="100000"/>
              </a:lnSpc>
              <a:spcBef>
                <a:spcPts val="1800"/>
              </a:spcBef>
              <a:spcAft>
                <a:spcPts val="0"/>
              </a:spcAft>
              <a:buClr>
                <a:schemeClr val="dk2"/>
              </a:buClr>
              <a:buSzPts val="2100"/>
              <a:buChar char="•"/>
            </a:pPr>
            <a:r>
              <a:rPr lang="en"/>
              <a:t>Enables an organization to quickly detect and halt attacks</a:t>
            </a:r>
            <a:endParaRPr/>
          </a:p>
          <a:p>
            <a:pPr indent="-171450" lvl="0" marL="177800" rtl="0" algn="l">
              <a:lnSpc>
                <a:spcPct val="100000"/>
              </a:lnSpc>
              <a:spcBef>
                <a:spcPts val="1800"/>
              </a:spcBef>
              <a:spcAft>
                <a:spcPts val="0"/>
              </a:spcAft>
              <a:buClr>
                <a:schemeClr val="dk2"/>
              </a:buClr>
              <a:buSzPts val="2100"/>
              <a:buChar char="•"/>
            </a:pPr>
            <a:r>
              <a:rPr lang="en"/>
              <a:t>Helps you to minimize damage and prevent future attacks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71"/>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605" name="Google Shape;605;p71"/>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Recognizing incidents</a:t>
            </a:r>
            <a:endParaRPr/>
          </a:p>
        </p:txBody>
      </p:sp>
      <p:sp>
        <p:nvSpPr>
          <p:cNvPr id="606" name="Google Shape;606;p71"/>
          <p:cNvSpPr txBox="1"/>
          <p:nvPr>
            <p:ph idx="1" type="body"/>
          </p:nvPr>
        </p:nvSpPr>
        <p:spPr>
          <a:xfrm>
            <a:off x="274320" y="857250"/>
            <a:ext cx="8690918" cy="3968812"/>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None/>
            </a:pPr>
            <a:r>
              <a:rPr b="1" lang="en" sz="2400"/>
              <a:t>Not all events are incidents in need of immediate remedy.</a:t>
            </a:r>
            <a:endParaRPr/>
          </a:p>
          <a:p>
            <a:pPr indent="0" lvl="0" marL="0" rtl="0" algn="l">
              <a:lnSpc>
                <a:spcPct val="100000"/>
              </a:lnSpc>
              <a:spcBef>
                <a:spcPts val="800"/>
              </a:spcBef>
              <a:spcAft>
                <a:spcPts val="0"/>
              </a:spcAft>
              <a:buClr>
                <a:schemeClr val="dk2"/>
              </a:buClr>
              <a:buSzPts val="2100"/>
              <a:buNone/>
            </a:pPr>
            <a:r>
              <a:t/>
            </a:r>
            <a:endParaRPr/>
          </a:p>
          <a:p>
            <a:pPr indent="-171450" lvl="0" marL="177800" rtl="0" algn="l">
              <a:lnSpc>
                <a:spcPct val="100000"/>
              </a:lnSpc>
              <a:spcBef>
                <a:spcPts val="800"/>
              </a:spcBef>
              <a:spcAft>
                <a:spcPts val="0"/>
              </a:spcAft>
              <a:buClr>
                <a:schemeClr val="dk2"/>
              </a:buClr>
              <a:buSzPts val="2100"/>
              <a:buChar char="•"/>
            </a:pPr>
            <a:r>
              <a:rPr lang="en"/>
              <a:t>Logging in from a remote location</a:t>
            </a:r>
            <a:endParaRPr/>
          </a:p>
          <a:p>
            <a:pPr indent="-171450" lvl="0" marL="177800" rtl="0" algn="l">
              <a:lnSpc>
                <a:spcPct val="100000"/>
              </a:lnSpc>
              <a:spcBef>
                <a:spcPts val="800"/>
              </a:spcBef>
              <a:spcAft>
                <a:spcPts val="0"/>
              </a:spcAft>
              <a:buClr>
                <a:schemeClr val="dk2"/>
              </a:buClr>
              <a:buSzPts val="2100"/>
              <a:buChar char="•"/>
            </a:pPr>
            <a:r>
              <a:rPr lang="en"/>
              <a:t>Failing hard drive that is still fully operational</a:t>
            </a:r>
            <a:endParaRPr/>
          </a:p>
          <a:p>
            <a:pPr indent="-171450" lvl="0" marL="177800" rtl="0" algn="l">
              <a:lnSpc>
                <a:spcPct val="100000"/>
              </a:lnSpc>
              <a:spcBef>
                <a:spcPts val="800"/>
              </a:spcBef>
              <a:spcAft>
                <a:spcPts val="0"/>
              </a:spcAft>
              <a:buClr>
                <a:schemeClr val="dk2"/>
              </a:buClr>
              <a:buSzPts val="2100"/>
              <a:buChar char="•"/>
            </a:pPr>
            <a:r>
              <a:rPr lang="en"/>
              <a:t>Employee trying to access resources that they shouldn't access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72"/>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612" name="Google Shape;612;p72"/>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Phase 1: Discovery and recognition</a:t>
            </a:r>
            <a:endParaRPr/>
          </a:p>
        </p:txBody>
      </p:sp>
      <p:sp>
        <p:nvSpPr>
          <p:cNvPr id="613" name="Google Shape;613;p72"/>
          <p:cNvSpPr txBox="1"/>
          <p:nvPr>
            <p:ph idx="1" type="body"/>
          </p:nvPr>
        </p:nvSpPr>
        <p:spPr>
          <a:xfrm>
            <a:off x="274319" y="857250"/>
            <a:ext cx="3998029" cy="3968812"/>
          </a:xfrm>
          <a:prstGeom prst="rect">
            <a:avLst/>
          </a:prstGeom>
          <a:noFill/>
          <a:ln>
            <a:noFill/>
          </a:ln>
        </p:spPr>
        <p:txBody>
          <a:bodyPr anchorCtr="0" anchor="t" bIns="34275" lIns="68575" spcFirstLastPara="1" rIns="68575" wrap="square" tIns="34275">
            <a:noAutofit/>
          </a:bodyPr>
          <a:lstStyle/>
          <a:p>
            <a:pPr indent="-171450" lvl="0" marL="177800" rtl="0" algn="l">
              <a:lnSpc>
                <a:spcPct val="100000"/>
              </a:lnSpc>
              <a:spcBef>
                <a:spcPts val="0"/>
              </a:spcBef>
              <a:spcAft>
                <a:spcPts val="0"/>
              </a:spcAft>
              <a:buClr>
                <a:schemeClr val="dk2"/>
              </a:buClr>
              <a:buSzPts val="2100"/>
              <a:buChar char="•"/>
            </a:pPr>
            <a:r>
              <a:rPr lang="en"/>
              <a:t>Incident identification, logging, and categorization</a:t>
            </a:r>
            <a:endParaRPr/>
          </a:p>
          <a:p>
            <a:pPr indent="-171450" lvl="0" marL="177800" rtl="0" algn="l">
              <a:lnSpc>
                <a:spcPct val="100000"/>
              </a:lnSpc>
              <a:spcBef>
                <a:spcPts val="1800"/>
              </a:spcBef>
              <a:spcAft>
                <a:spcPts val="0"/>
              </a:spcAft>
              <a:buClr>
                <a:schemeClr val="dk2"/>
              </a:buClr>
              <a:buSzPts val="2100"/>
              <a:buChar char="•"/>
            </a:pPr>
            <a:r>
              <a:rPr lang="en"/>
              <a:t>Incident notification and escalation</a:t>
            </a:r>
            <a:endParaRPr/>
          </a:p>
          <a:p>
            <a:pPr indent="-171450" lvl="0" marL="177800" rtl="0" algn="l">
              <a:lnSpc>
                <a:spcPct val="100000"/>
              </a:lnSpc>
              <a:spcBef>
                <a:spcPts val="1800"/>
              </a:spcBef>
              <a:spcAft>
                <a:spcPts val="0"/>
              </a:spcAft>
              <a:buClr>
                <a:schemeClr val="dk2"/>
              </a:buClr>
              <a:buSzPts val="2100"/>
              <a:buChar char="•"/>
            </a:pPr>
            <a:r>
              <a:rPr lang="en"/>
              <a:t>Investigation and diagnosis</a:t>
            </a:r>
            <a:endParaRPr/>
          </a:p>
        </p:txBody>
      </p:sp>
      <p:pic>
        <p:nvPicPr>
          <p:cNvPr id="614" name="Google Shape;614;p72"/>
          <p:cNvPicPr preferRelativeResize="0"/>
          <p:nvPr/>
        </p:nvPicPr>
        <p:blipFill rotWithShape="1">
          <a:blip r:embed="rId3">
            <a:alphaModFix/>
          </a:blip>
          <a:srcRect b="0" l="0" r="0" t="0"/>
          <a:stretch/>
        </p:blipFill>
        <p:spPr>
          <a:xfrm>
            <a:off x="4443601" y="1078745"/>
            <a:ext cx="4426079" cy="32464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73"/>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620" name="Google Shape;620;p73"/>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Phase 2: Resolution and recovery</a:t>
            </a:r>
            <a:endParaRPr/>
          </a:p>
        </p:txBody>
      </p:sp>
      <p:sp>
        <p:nvSpPr>
          <p:cNvPr id="621" name="Google Shape;621;p73"/>
          <p:cNvSpPr txBox="1"/>
          <p:nvPr>
            <p:ph idx="1" type="body"/>
          </p:nvPr>
        </p:nvSpPr>
        <p:spPr>
          <a:xfrm>
            <a:off x="274320" y="857250"/>
            <a:ext cx="3998214" cy="3968812"/>
          </a:xfrm>
          <a:prstGeom prst="rect">
            <a:avLst/>
          </a:prstGeom>
          <a:noFill/>
          <a:ln>
            <a:noFill/>
          </a:ln>
        </p:spPr>
        <p:txBody>
          <a:bodyPr anchorCtr="0" anchor="t" bIns="34275" lIns="68575" spcFirstLastPara="1" rIns="68575" wrap="square" tIns="34275">
            <a:noAutofit/>
          </a:bodyPr>
          <a:lstStyle/>
          <a:p>
            <a:pPr indent="-171450" lvl="0" marL="177800" rtl="0" algn="l">
              <a:lnSpc>
                <a:spcPct val="100000"/>
              </a:lnSpc>
              <a:spcBef>
                <a:spcPts val="0"/>
              </a:spcBef>
              <a:spcAft>
                <a:spcPts val="0"/>
              </a:spcAft>
              <a:buClr>
                <a:schemeClr val="dk2"/>
              </a:buClr>
              <a:buSzPts val="2100"/>
              <a:buChar char="•"/>
            </a:pPr>
            <a:r>
              <a:rPr lang="en"/>
              <a:t>Forensic isolation (if software, reproduce the bug)</a:t>
            </a:r>
            <a:endParaRPr/>
          </a:p>
          <a:p>
            <a:pPr indent="-171450" lvl="0" marL="177800" rtl="0" algn="l">
              <a:lnSpc>
                <a:spcPct val="100000"/>
              </a:lnSpc>
              <a:spcBef>
                <a:spcPts val="1800"/>
              </a:spcBef>
              <a:spcAft>
                <a:spcPts val="0"/>
              </a:spcAft>
              <a:buClr>
                <a:schemeClr val="dk2"/>
              </a:buClr>
              <a:buSzPts val="2100"/>
              <a:buChar char="•"/>
            </a:pPr>
            <a:r>
              <a:rPr lang="en"/>
              <a:t>Stage a fix</a:t>
            </a:r>
            <a:endParaRPr/>
          </a:p>
          <a:p>
            <a:pPr indent="-171450" lvl="0" marL="177800" rtl="0" algn="l">
              <a:lnSpc>
                <a:spcPct val="100000"/>
              </a:lnSpc>
              <a:spcBef>
                <a:spcPts val="1800"/>
              </a:spcBef>
              <a:spcAft>
                <a:spcPts val="0"/>
              </a:spcAft>
              <a:buClr>
                <a:schemeClr val="dk2"/>
              </a:buClr>
              <a:buSzPts val="2100"/>
              <a:buChar char="•"/>
            </a:pPr>
            <a:r>
              <a:rPr lang="en"/>
              <a:t>Deploy the fix</a:t>
            </a:r>
            <a:endParaRPr/>
          </a:p>
          <a:p>
            <a:pPr indent="-171450" lvl="0" marL="177800" rtl="0" algn="l">
              <a:lnSpc>
                <a:spcPct val="100000"/>
              </a:lnSpc>
              <a:spcBef>
                <a:spcPts val="1800"/>
              </a:spcBef>
              <a:spcAft>
                <a:spcPts val="0"/>
              </a:spcAft>
              <a:buClr>
                <a:schemeClr val="dk2"/>
              </a:buClr>
              <a:buSzPts val="2100"/>
              <a:buChar char="•"/>
            </a:pPr>
            <a:r>
              <a:rPr lang="en"/>
              <a:t>Incident closure</a:t>
            </a:r>
            <a:endParaRPr/>
          </a:p>
        </p:txBody>
      </p:sp>
      <p:pic>
        <p:nvPicPr>
          <p:cNvPr id="622" name="Google Shape;622;p73"/>
          <p:cNvPicPr preferRelativeResize="0"/>
          <p:nvPr/>
        </p:nvPicPr>
        <p:blipFill rotWithShape="1">
          <a:blip r:embed="rId3">
            <a:alphaModFix/>
          </a:blip>
          <a:srcRect b="0" l="0" r="0" t="0"/>
          <a:stretch/>
        </p:blipFill>
        <p:spPr>
          <a:xfrm>
            <a:off x="4443984" y="1076706"/>
            <a:ext cx="4426079" cy="3246401"/>
          </a:xfrm>
          <a:prstGeom prst="rect">
            <a:avLst/>
          </a:prstGeom>
          <a:noFill/>
          <a:ln>
            <a:noFill/>
          </a:ln>
        </p:spPr>
      </p:pic>
      <p:sp>
        <p:nvSpPr>
          <p:cNvPr id="623" name="Google Shape;623;p73"/>
          <p:cNvSpPr/>
          <p:nvPr/>
        </p:nvSpPr>
        <p:spPr>
          <a:xfrm>
            <a:off x="281667" y="3811367"/>
            <a:ext cx="6049736" cy="761747"/>
          </a:xfrm>
          <a:prstGeom prst="rect">
            <a:avLst/>
          </a:prstGeom>
          <a:solidFill>
            <a:schemeClr val="accent1"/>
          </a:solidFill>
          <a:ln cap="flat" cmpd="sng" w="952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spcBef>
                <a:spcPts val="0"/>
              </a:spcBef>
              <a:spcAft>
                <a:spcPts val="0"/>
              </a:spcAft>
              <a:buNone/>
            </a:pPr>
            <a:r>
              <a:rPr lang="en" sz="1500">
                <a:solidFill>
                  <a:schemeClr val="lt1"/>
                </a:solidFill>
                <a:latin typeface="Arial"/>
                <a:ea typeface="Arial"/>
                <a:cs typeface="Arial"/>
                <a:sym typeface="Arial"/>
              </a:rPr>
              <a:t>Automate theses processes wherever possible, and run game days in staging (safe) environments to fine-tune your corporate-wide incident response process.</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74"/>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629" name="Google Shape;629;p74"/>
          <p:cNvSpPr txBox="1"/>
          <p:nvPr>
            <p:ph type="ctrTitle"/>
          </p:nvPr>
        </p:nvSpPr>
        <p:spPr>
          <a:xfrm>
            <a:off x="182699" y="219074"/>
            <a:ext cx="2970732" cy="1400176"/>
          </a:xfrm>
          <a:prstGeom prst="rect">
            <a:avLst/>
          </a:prstGeom>
          <a:noFill/>
          <a:ln>
            <a:noFill/>
          </a:ln>
        </p:spPr>
        <p:txBody>
          <a:bodyPr anchorCtr="0" anchor="t" bIns="34275" lIns="68575" spcFirstLastPara="1" rIns="68575" wrap="square" tIns="34275">
            <a:normAutofit/>
          </a:bodyPr>
          <a:lstStyle/>
          <a:p>
            <a:pPr indent="0" lvl="0" marL="0" rtl="0" algn="ctr">
              <a:lnSpc>
                <a:spcPct val="100000"/>
              </a:lnSpc>
              <a:spcBef>
                <a:spcPts val="0"/>
              </a:spcBef>
              <a:spcAft>
                <a:spcPts val="0"/>
              </a:spcAft>
              <a:buClr>
                <a:schemeClr val="lt1"/>
              </a:buClr>
              <a:buSzPts val="2700"/>
              <a:buFont typeface="Arial"/>
              <a:buNone/>
            </a:pPr>
            <a:r>
              <a:rPr lang="en"/>
              <a:t>Key takeaways: Identifying an incident</a:t>
            </a:r>
            <a:endParaRPr/>
          </a:p>
        </p:txBody>
      </p:sp>
      <p:sp>
        <p:nvSpPr>
          <p:cNvPr id="630" name="Google Shape;630;p74"/>
          <p:cNvSpPr txBox="1"/>
          <p:nvPr>
            <p:ph idx="1" type="body"/>
          </p:nvPr>
        </p:nvSpPr>
        <p:spPr>
          <a:xfrm>
            <a:off x="3444476" y="219074"/>
            <a:ext cx="5517091" cy="4606988"/>
          </a:xfrm>
          <a:prstGeom prst="rect">
            <a:avLst/>
          </a:prstGeom>
          <a:noFill/>
          <a:ln>
            <a:noFill/>
          </a:ln>
        </p:spPr>
        <p:txBody>
          <a:bodyPr anchorCtr="0" anchor="t" bIns="34275" lIns="68575" spcFirstLastPara="1" rIns="68575" wrap="square" tIns="34275">
            <a:noAutofit/>
          </a:bodyPr>
          <a:lstStyle/>
          <a:p>
            <a:pPr indent="-171450" lvl="0" marL="177800" rtl="0" algn="l">
              <a:lnSpc>
                <a:spcPct val="100000"/>
              </a:lnSpc>
              <a:spcBef>
                <a:spcPts val="0"/>
              </a:spcBef>
              <a:spcAft>
                <a:spcPts val="0"/>
              </a:spcAft>
              <a:buClr>
                <a:schemeClr val="dk2"/>
              </a:buClr>
              <a:buSzPts val="2100"/>
              <a:buChar char="•"/>
            </a:pPr>
            <a:r>
              <a:rPr lang="en"/>
              <a:t>Incident response is a set of information security policies and procedures that you can use to identify, contain, and eliminate cyberattacks.</a:t>
            </a:r>
            <a:endParaRPr/>
          </a:p>
          <a:p>
            <a:pPr indent="-171450" lvl="0" marL="177800" rtl="0" algn="l">
              <a:lnSpc>
                <a:spcPct val="100000"/>
              </a:lnSpc>
              <a:spcBef>
                <a:spcPts val="800"/>
              </a:spcBef>
              <a:spcAft>
                <a:spcPts val="0"/>
              </a:spcAft>
              <a:buClr>
                <a:schemeClr val="dk2"/>
              </a:buClr>
              <a:buSzPts val="2100"/>
              <a:buChar char="•"/>
            </a:pPr>
            <a:r>
              <a:rPr lang="en"/>
              <a:t>Not all events are incidents in need of immediate remedy.</a:t>
            </a:r>
            <a:endParaRPr/>
          </a:p>
          <a:p>
            <a:pPr indent="-171450" lvl="0" marL="177800" rtl="0" algn="l">
              <a:lnSpc>
                <a:spcPct val="100000"/>
              </a:lnSpc>
              <a:spcBef>
                <a:spcPts val="800"/>
              </a:spcBef>
              <a:spcAft>
                <a:spcPts val="0"/>
              </a:spcAft>
              <a:buClr>
                <a:schemeClr val="dk2"/>
              </a:buClr>
              <a:buSzPts val="2100"/>
              <a:buChar char="•"/>
            </a:pPr>
            <a:r>
              <a:rPr lang="en"/>
              <a:t>The first phase of an incident is the discovery and recognition phase.</a:t>
            </a:r>
            <a:endParaRPr/>
          </a:p>
          <a:p>
            <a:pPr indent="-171450" lvl="0" marL="177800" rtl="0" algn="l">
              <a:lnSpc>
                <a:spcPct val="100000"/>
              </a:lnSpc>
              <a:spcBef>
                <a:spcPts val="800"/>
              </a:spcBef>
              <a:spcAft>
                <a:spcPts val="0"/>
              </a:spcAft>
              <a:buClr>
                <a:schemeClr val="dk2"/>
              </a:buClr>
              <a:buSzPts val="2100"/>
              <a:buChar char="•"/>
            </a:pPr>
            <a:r>
              <a:rPr lang="en"/>
              <a:t>The second phase of an incident is the resolution and recovery phase.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75"/>
          <p:cNvSpPr txBox="1"/>
          <p:nvPr>
            <p:ph type="title"/>
          </p:nvPr>
        </p:nvSpPr>
        <p:spPr>
          <a:xfrm>
            <a:off x="274320" y="274853"/>
            <a:ext cx="6576192" cy="1720454"/>
          </a:xfrm>
          <a:prstGeom prst="rect">
            <a:avLst/>
          </a:prstGeom>
          <a:noFill/>
          <a:ln>
            <a:noFill/>
          </a:ln>
        </p:spPr>
        <p:txBody>
          <a:bodyPr anchorCtr="0" anchor="b" bIns="34275" lIns="68575" spcFirstLastPara="1" rIns="68575" wrap="square" tIns="34275">
            <a:normAutofit/>
          </a:bodyPr>
          <a:lstStyle/>
          <a:p>
            <a:pPr indent="0" lvl="0" marL="0" rtl="0" algn="l">
              <a:lnSpc>
                <a:spcPct val="100000"/>
              </a:lnSpc>
              <a:spcBef>
                <a:spcPts val="0"/>
              </a:spcBef>
              <a:spcAft>
                <a:spcPts val="0"/>
              </a:spcAft>
              <a:buClr>
                <a:schemeClr val="dk2"/>
              </a:buClr>
              <a:buSzPts val="3200"/>
              <a:buFont typeface="Arial"/>
              <a:buNone/>
            </a:pPr>
            <a:r>
              <a:rPr lang="en" sz="3200"/>
              <a:t>AWS services that support the discovery and recognition phase</a:t>
            </a:r>
            <a:endParaRPr/>
          </a:p>
        </p:txBody>
      </p:sp>
      <p:sp>
        <p:nvSpPr>
          <p:cNvPr id="636" name="Google Shape;636;p75"/>
          <p:cNvSpPr txBox="1"/>
          <p:nvPr>
            <p:ph idx="1" type="subTitle"/>
          </p:nvPr>
        </p:nvSpPr>
        <p:spPr>
          <a:xfrm>
            <a:off x="274320" y="2016143"/>
            <a:ext cx="6576192" cy="1573591"/>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2"/>
              </a:buClr>
              <a:buSzPts val="1800"/>
              <a:buNone/>
            </a:pPr>
            <a:r>
              <a:rPr lang="en"/>
              <a:t>Responding to and Managing an Incident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76"/>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642" name="Google Shape;642;p76"/>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Discovery and recognition phase</a:t>
            </a:r>
            <a:endParaRPr/>
          </a:p>
        </p:txBody>
      </p:sp>
      <p:grpSp>
        <p:nvGrpSpPr>
          <p:cNvPr id="643" name="Google Shape;643;p76"/>
          <p:cNvGrpSpPr/>
          <p:nvPr/>
        </p:nvGrpSpPr>
        <p:grpSpPr>
          <a:xfrm>
            <a:off x="704731" y="1025429"/>
            <a:ext cx="1726428" cy="1653916"/>
            <a:chOff x="8722932" y="2629025"/>
            <a:chExt cx="2301904" cy="2075114"/>
          </a:xfrm>
        </p:grpSpPr>
        <p:sp>
          <p:nvSpPr>
            <p:cNvPr id="644" name="Google Shape;644;p76"/>
            <p:cNvSpPr txBox="1"/>
            <p:nvPr/>
          </p:nvSpPr>
          <p:spPr>
            <a:xfrm>
              <a:off x="8722932" y="4095941"/>
              <a:ext cx="2301904" cy="608198"/>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AWS Trusted Advisor</a:t>
              </a:r>
              <a:endParaRPr sz="1100"/>
            </a:p>
          </p:txBody>
        </p:sp>
        <p:pic>
          <p:nvPicPr>
            <p:cNvPr id="645" name="Google Shape;645;p76"/>
            <p:cNvPicPr preferRelativeResize="0"/>
            <p:nvPr/>
          </p:nvPicPr>
          <p:blipFill rotWithShape="1">
            <a:blip r:embed="rId3">
              <a:alphaModFix/>
            </a:blip>
            <a:srcRect b="0" l="0" r="0" t="0"/>
            <a:stretch/>
          </p:blipFill>
          <p:spPr>
            <a:xfrm>
              <a:off x="9142576" y="2629025"/>
              <a:ext cx="1435607" cy="1350907"/>
            </a:xfrm>
            <a:prstGeom prst="rect">
              <a:avLst/>
            </a:prstGeom>
            <a:noFill/>
            <a:ln>
              <a:noFill/>
            </a:ln>
          </p:spPr>
        </p:pic>
      </p:grpSp>
      <p:grpSp>
        <p:nvGrpSpPr>
          <p:cNvPr id="646" name="Google Shape;646;p76"/>
          <p:cNvGrpSpPr/>
          <p:nvPr/>
        </p:nvGrpSpPr>
        <p:grpSpPr>
          <a:xfrm>
            <a:off x="2878302" y="1030065"/>
            <a:ext cx="1719262" cy="1650491"/>
            <a:chOff x="3050334" y="4100415"/>
            <a:chExt cx="2292350" cy="2200655"/>
          </a:xfrm>
        </p:grpSpPr>
        <p:pic>
          <p:nvPicPr>
            <p:cNvPr id="647" name="Google Shape;647;p76"/>
            <p:cNvPicPr preferRelativeResize="0"/>
            <p:nvPr/>
          </p:nvPicPr>
          <p:blipFill rotWithShape="1">
            <a:blip r:embed="rId4">
              <a:alphaModFix/>
            </a:blip>
            <a:srcRect b="0" l="0" r="0" t="0"/>
            <a:stretch/>
          </p:blipFill>
          <p:spPr>
            <a:xfrm>
              <a:off x="3482057" y="4100415"/>
              <a:ext cx="1435608" cy="1435608"/>
            </a:xfrm>
            <a:prstGeom prst="rect">
              <a:avLst/>
            </a:prstGeom>
            <a:noFill/>
            <a:ln>
              <a:noFill/>
            </a:ln>
          </p:spPr>
        </p:pic>
        <p:sp>
          <p:nvSpPr>
            <p:cNvPr id="648" name="Google Shape;648;p76"/>
            <p:cNvSpPr txBox="1"/>
            <p:nvPr/>
          </p:nvSpPr>
          <p:spPr>
            <a:xfrm>
              <a:off x="3050334" y="5654739"/>
              <a:ext cx="2292350" cy="64633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Amazon CloudWatch</a:t>
              </a:r>
              <a:endParaRPr sz="1100"/>
            </a:p>
          </p:txBody>
        </p:sp>
      </p:grpSp>
      <p:grpSp>
        <p:nvGrpSpPr>
          <p:cNvPr id="649" name="Google Shape;649;p76"/>
          <p:cNvGrpSpPr/>
          <p:nvPr/>
        </p:nvGrpSpPr>
        <p:grpSpPr>
          <a:xfrm>
            <a:off x="5047488" y="1014984"/>
            <a:ext cx="1651397" cy="1476784"/>
            <a:chOff x="6253489" y="2185145"/>
            <a:chExt cx="2201863" cy="1969046"/>
          </a:xfrm>
        </p:grpSpPr>
        <p:pic>
          <p:nvPicPr>
            <p:cNvPr id="650" name="Google Shape;650;p76"/>
            <p:cNvPicPr preferRelativeResize="0"/>
            <p:nvPr/>
          </p:nvPicPr>
          <p:blipFill rotWithShape="1">
            <a:blip r:embed="rId5">
              <a:alphaModFix/>
            </a:blip>
            <a:srcRect b="0" l="0" r="0" t="0"/>
            <a:stretch/>
          </p:blipFill>
          <p:spPr>
            <a:xfrm>
              <a:off x="6658392" y="2185145"/>
              <a:ext cx="1430588" cy="1430588"/>
            </a:xfrm>
            <a:prstGeom prst="rect">
              <a:avLst/>
            </a:prstGeom>
            <a:noFill/>
            <a:ln>
              <a:noFill/>
            </a:ln>
          </p:spPr>
        </p:pic>
        <p:sp>
          <p:nvSpPr>
            <p:cNvPr id="651" name="Google Shape;651;p76"/>
            <p:cNvSpPr txBox="1"/>
            <p:nvPr/>
          </p:nvSpPr>
          <p:spPr>
            <a:xfrm>
              <a:off x="6253489" y="3784859"/>
              <a:ext cx="2201863" cy="369332"/>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Amazon Inspector</a:t>
              </a:r>
              <a:endParaRPr sz="1100"/>
            </a:p>
          </p:txBody>
        </p:sp>
      </p:grpSp>
      <p:grpSp>
        <p:nvGrpSpPr>
          <p:cNvPr id="652" name="Google Shape;652;p76"/>
          <p:cNvGrpSpPr/>
          <p:nvPr/>
        </p:nvGrpSpPr>
        <p:grpSpPr>
          <a:xfrm>
            <a:off x="1392174" y="2948940"/>
            <a:ext cx="1709738" cy="1475332"/>
            <a:chOff x="7428247" y="4599656"/>
            <a:chExt cx="2279650" cy="1967109"/>
          </a:xfrm>
        </p:grpSpPr>
        <p:pic>
          <p:nvPicPr>
            <p:cNvPr id="653" name="Google Shape;653;p76"/>
            <p:cNvPicPr preferRelativeResize="0"/>
            <p:nvPr/>
          </p:nvPicPr>
          <p:blipFill rotWithShape="1">
            <a:blip r:embed="rId6">
              <a:alphaModFix/>
            </a:blip>
            <a:srcRect b="0" l="0" r="0" t="0"/>
            <a:stretch/>
          </p:blipFill>
          <p:spPr>
            <a:xfrm>
              <a:off x="7840663" y="4599656"/>
              <a:ext cx="1435608" cy="1435608"/>
            </a:xfrm>
            <a:prstGeom prst="rect">
              <a:avLst/>
            </a:prstGeom>
            <a:noFill/>
            <a:ln>
              <a:noFill/>
            </a:ln>
          </p:spPr>
        </p:pic>
        <p:sp>
          <p:nvSpPr>
            <p:cNvPr id="654" name="Google Shape;654;p76"/>
            <p:cNvSpPr txBox="1"/>
            <p:nvPr/>
          </p:nvSpPr>
          <p:spPr>
            <a:xfrm>
              <a:off x="7428247" y="6197433"/>
              <a:ext cx="2279650" cy="369332"/>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Amazon GuardDuty</a:t>
              </a:r>
              <a:endParaRPr sz="1100"/>
            </a:p>
          </p:txBody>
        </p:sp>
      </p:grpSp>
      <p:grpSp>
        <p:nvGrpSpPr>
          <p:cNvPr id="655" name="Google Shape;655;p76"/>
          <p:cNvGrpSpPr/>
          <p:nvPr/>
        </p:nvGrpSpPr>
        <p:grpSpPr>
          <a:xfrm>
            <a:off x="3711140" y="2897480"/>
            <a:ext cx="1651397" cy="1499067"/>
            <a:chOff x="4569069" y="4667000"/>
            <a:chExt cx="2201863" cy="1998756"/>
          </a:xfrm>
        </p:grpSpPr>
        <p:pic>
          <p:nvPicPr>
            <p:cNvPr id="656" name="Google Shape;656;p76"/>
            <p:cNvPicPr preferRelativeResize="0"/>
            <p:nvPr/>
          </p:nvPicPr>
          <p:blipFill rotWithShape="1">
            <a:blip r:embed="rId7">
              <a:alphaModFix/>
            </a:blip>
            <a:srcRect b="0" l="0" r="0" t="0"/>
            <a:stretch/>
          </p:blipFill>
          <p:spPr>
            <a:xfrm>
              <a:off x="4957930" y="4667000"/>
              <a:ext cx="1435608" cy="1435608"/>
            </a:xfrm>
            <a:prstGeom prst="rect">
              <a:avLst/>
            </a:prstGeom>
            <a:noFill/>
            <a:ln>
              <a:noFill/>
            </a:ln>
          </p:spPr>
        </p:pic>
        <p:sp>
          <p:nvSpPr>
            <p:cNvPr id="657" name="Google Shape;657;p76"/>
            <p:cNvSpPr txBox="1"/>
            <p:nvPr/>
          </p:nvSpPr>
          <p:spPr>
            <a:xfrm>
              <a:off x="4569069" y="6296424"/>
              <a:ext cx="2201863" cy="369332"/>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AWS Shield</a:t>
              </a:r>
              <a:endParaRPr sz="1100"/>
            </a:p>
          </p:txBody>
        </p:sp>
      </p:grpSp>
      <p:grpSp>
        <p:nvGrpSpPr>
          <p:cNvPr id="658" name="Google Shape;658;p76"/>
          <p:cNvGrpSpPr/>
          <p:nvPr/>
        </p:nvGrpSpPr>
        <p:grpSpPr>
          <a:xfrm>
            <a:off x="6028182" y="2900934"/>
            <a:ext cx="1651397" cy="1459660"/>
            <a:chOff x="6275261" y="2162843"/>
            <a:chExt cx="2201863" cy="1946214"/>
          </a:xfrm>
        </p:grpSpPr>
        <p:pic>
          <p:nvPicPr>
            <p:cNvPr id="659" name="Google Shape;659;p76"/>
            <p:cNvPicPr preferRelativeResize="0"/>
            <p:nvPr/>
          </p:nvPicPr>
          <p:blipFill rotWithShape="1">
            <a:blip r:embed="rId8">
              <a:alphaModFix/>
            </a:blip>
            <a:srcRect b="0" l="0" r="0" t="0"/>
            <a:stretch/>
          </p:blipFill>
          <p:spPr>
            <a:xfrm>
              <a:off x="6658392" y="2162843"/>
              <a:ext cx="1430588" cy="1430588"/>
            </a:xfrm>
            <a:prstGeom prst="rect">
              <a:avLst/>
            </a:prstGeom>
            <a:noFill/>
            <a:ln>
              <a:noFill/>
            </a:ln>
          </p:spPr>
        </p:pic>
        <p:sp>
          <p:nvSpPr>
            <p:cNvPr id="660" name="Google Shape;660;p76"/>
            <p:cNvSpPr txBox="1"/>
            <p:nvPr/>
          </p:nvSpPr>
          <p:spPr>
            <a:xfrm>
              <a:off x="6275261" y="3739725"/>
              <a:ext cx="2201863" cy="369332"/>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AWS Config</a:t>
              </a:r>
              <a:endParaRPr sz="3000">
                <a:solidFill>
                  <a:schemeClr val="dk1"/>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4_TC-2022-OneBrand">
  <a:themeElements>
    <a:clrScheme name="AWS Light 01">
      <a:dk1>
        <a:srgbClr val="000000"/>
      </a:dk1>
      <a:lt1>
        <a:srgbClr val="FFFFFF"/>
      </a:lt1>
      <a:dk2>
        <a:srgbClr val="232F3E"/>
      </a:dk2>
      <a:lt2>
        <a:srgbClr val="F1F3F3"/>
      </a:lt2>
      <a:accent1>
        <a:srgbClr val="00464F"/>
      </a:accent1>
      <a:accent2>
        <a:srgbClr val="36C2B4"/>
      </a:accent2>
      <a:accent3>
        <a:srgbClr val="F1F3F3"/>
      </a:accent3>
      <a:accent4>
        <a:srgbClr val="ADE422"/>
      </a:accent4>
      <a:accent5>
        <a:srgbClr val="C9208A"/>
      </a:accent5>
      <a:accent6>
        <a:srgbClr val="504BAB"/>
      </a:accent6>
      <a:hlink>
        <a:srgbClr val="504BAB"/>
      </a:hlink>
      <a:folHlink>
        <a:srgbClr val="504BA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